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52"/>
  </p:notesMasterIdLst>
  <p:sldIdLst>
    <p:sldId id="516" r:id="rId6"/>
    <p:sldId id="423" r:id="rId7"/>
    <p:sldId id="514" r:id="rId8"/>
    <p:sldId id="483" r:id="rId9"/>
    <p:sldId id="521" r:id="rId10"/>
    <p:sldId id="563" r:id="rId11"/>
    <p:sldId id="564" r:id="rId12"/>
    <p:sldId id="781" r:id="rId13"/>
    <p:sldId id="566" r:id="rId14"/>
    <p:sldId id="567" r:id="rId15"/>
    <p:sldId id="568" r:id="rId16"/>
    <p:sldId id="569" r:id="rId17"/>
    <p:sldId id="786" r:id="rId18"/>
    <p:sldId id="707" r:id="rId19"/>
    <p:sldId id="572" r:id="rId20"/>
    <p:sldId id="574" r:id="rId21"/>
    <p:sldId id="575" r:id="rId22"/>
    <p:sldId id="787" r:id="rId23"/>
    <p:sldId id="708" r:id="rId24"/>
    <p:sldId id="577" r:id="rId25"/>
    <p:sldId id="580" r:id="rId26"/>
    <p:sldId id="709" r:id="rId27"/>
    <p:sldId id="710" r:id="rId28"/>
    <p:sldId id="584" r:id="rId29"/>
    <p:sldId id="587" r:id="rId30"/>
    <p:sldId id="588" r:id="rId31"/>
    <p:sldId id="711" r:id="rId32"/>
    <p:sldId id="788" r:id="rId33"/>
    <p:sldId id="789" r:id="rId34"/>
    <p:sldId id="790" r:id="rId35"/>
    <p:sldId id="593" r:id="rId36"/>
    <p:sldId id="594" r:id="rId37"/>
    <p:sldId id="713" r:id="rId38"/>
    <p:sldId id="791" r:id="rId39"/>
    <p:sldId id="715" r:id="rId40"/>
    <p:sldId id="598" r:id="rId41"/>
    <p:sldId id="716" r:id="rId42"/>
    <p:sldId id="792" r:id="rId43"/>
    <p:sldId id="718" r:id="rId44"/>
    <p:sldId id="719" r:id="rId45"/>
    <p:sldId id="603" r:id="rId46"/>
    <p:sldId id="604" r:id="rId47"/>
    <p:sldId id="720" r:id="rId48"/>
    <p:sldId id="793" r:id="rId49"/>
    <p:sldId id="794" r:id="rId50"/>
    <p:sldId id="425" r:id="rId51"/>
    <p:sldId id="721" r:id="rId52"/>
    <p:sldId id="722" r:id="rId53"/>
    <p:sldId id="723" r:id="rId54"/>
    <p:sldId id="724" r:id="rId55"/>
    <p:sldId id="725" r:id="rId56"/>
    <p:sldId id="726" r:id="rId57"/>
    <p:sldId id="727" r:id="rId58"/>
    <p:sldId id="488" r:id="rId59"/>
    <p:sldId id="615" r:id="rId60"/>
    <p:sldId id="729" r:id="rId61"/>
    <p:sldId id="730" r:id="rId62"/>
    <p:sldId id="731" r:id="rId63"/>
    <p:sldId id="782" r:id="rId64"/>
    <p:sldId id="617" r:id="rId65"/>
    <p:sldId id="618" r:id="rId66"/>
    <p:sldId id="619" r:id="rId67"/>
    <p:sldId id="620" r:id="rId68"/>
    <p:sldId id="621" r:id="rId69"/>
    <p:sldId id="732" r:id="rId70"/>
    <p:sldId id="733" r:id="rId71"/>
    <p:sldId id="734" r:id="rId72"/>
    <p:sldId id="735" r:id="rId73"/>
    <p:sldId id="624" r:id="rId74"/>
    <p:sldId id="528" r:id="rId75"/>
    <p:sldId id="795" r:id="rId76"/>
    <p:sldId id="796" r:id="rId77"/>
    <p:sldId id="629" r:id="rId78"/>
    <p:sldId id="630" r:id="rId79"/>
    <p:sldId id="737" r:id="rId80"/>
    <p:sldId id="738" r:id="rId81"/>
    <p:sldId id="739" r:id="rId82"/>
    <p:sldId id="633" r:id="rId83"/>
    <p:sldId id="634" r:id="rId84"/>
    <p:sldId id="635" r:id="rId85"/>
    <p:sldId id="636" r:id="rId86"/>
    <p:sldId id="637" r:id="rId87"/>
    <p:sldId id="638" r:id="rId88"/>
    <p:sldId id="639" r:id="rId89"/>
    <p:sldId id="640" r:id="rId90"/>
    <p:sldId id="740" r:id="rId91"/>
    <p:sldId id="741" r:id="rId92"/>
    <p:sldId id="529" r:id="rId93"/>
    <p:sldId id="742" r:id="rId94"/>
    <p:sldId id="743" r:id="rId95"/>
    <p:sldId id="744" r:id="rId96"/>
    <p:sldId id="745" r:id="rId97"/>
    <p:sldId id="746" r:id="rId98"/>
    <p:sldId id="648" r:id="rId99"/>
    <p:sldId id="747" r:id="rId100"/>
    <p:sldId id="748" r:id="rId101"/>
    <p:sldId id="749" r:id="rId102"/>
    <p:sldId id="783" r:id="rId103"/>
    <p:sldId id="751" r:id="rId104"/>
    <p:sldId id="752" r:id="rId105"/>
    <p:sldId id="754" r:id="rId106"/>
    <p:sldId id="655" r:id="rId107"/>
    <p:sldId id="656" r:id="rId108"/>
    <p:sldId id="784" r:id="rId109"/>
    <p:sldId id="657" r:id="rId110"/>
    <p:sldId id="797" r:id="rId111"/>
    <p:sldId id="756" r:id="rId112"/>
    <p:sldId id="704" r:id="rId113"/>
    <p:sldId id="662" r:id="rId114"/>
    <p:sldId id="663" r:id="rId115"/>
    <p:sldId id="530" r:id="rId116"/>
    <p:sldId id="757" r:id="rId117"/>
    <p:sldId id="666" r:id="rId118"/>
    <p:sldId id="785" r:id="rId119"/>
    <p:sldId id="759" r:id="rId120"/>
    <p:sldId id="668" r:id="rId121"/>
    <p:sldId id="760" r:id="rId122"/>
    <p:sldId id="762" r:id="rId123"/>
    <p:sldId id="761" r:id="rId124"/>
    <p:sldId id="694" r:id="rId125"/>
    <p:sldId id="671" r:id="rId126"/>
    <p:sldId id="763" r:id="rId127"/>
    <p:sldId id="764" r:id="rId128"/>
    <p:sldId id="765" r:id="rId129"/>
    <p:sldId id="766" r:id="rId130"/>
    <p:sldId id="674" r:id="rId131"/>
    <p:sldId id="706" r:id="rId132"/>
    <p:sldId id="767" r:id="rId133"/>
    <p:sldId id="768" r:id="rId134"/>
    <p:sldId id="769" r:id="rId135"/>
    <p:sldId id="531" r:id="rId136"/>
    <p:sldId id="771" r:id="rId137"/>
    <p:sldId id="678" r:id="rId138"/>
    <p:sldId id="772" r:id="rId139"/>
    <p:sldId id="680" r:id="rId140"/>
    <p:sldId id="773" r:id="rId141"/>
    <p:sldId id="774" r:id="rId142"/>
    <p:sldId id="775" r:id="rId143"/>
    <p:sldId id="776" r:id="rId144"/>
    <p:sldId id="685" r:id="rId145"/>
    <p:sldId id="777" r:id="rId146"/>
    <p:sldId id="778" r:id="rId147"/>
    <p:sldId id="779" r:id="rId148"/>
    <p:sldId id="780" r:id="rId149"/>
    <p:sldId id="552" r:id="rId150"/>
    <p:sldId id="553" r:id="rId1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16"/>
            <p14:sldId id="423"/>
            <p14:sldId id="514"/>
            <p14:sldId id="483"/>
            <p14:sldId id="521"/>
            <p14:sldId id="563"/>
            <p14:sldId id="564"/>
            <p14:sldId id="781"/>
            <p14:sldId id="566"/>
            <p14:sldId id="567"/>
            <p14:sldId id="568"/>
            <p14:sldId id="569"/>
            <p14:sldId id="786"/>
            <p14:sldId id="707"/>
            <p14:sldId id="572"/>
            <p14:sldId id="574"/>
            <p14:sldId id="575"/>
            <p14:sldId id="787"/>
            <p14:sldId id="708"/>
            <p14:sldId id="577"/>
            <p14:sldId id="580"/>
            <p14:sldId id="709"/>
            <p14:sldId id="710"/>
            <p14:sldId id="584"/>
            <p14:sldId id="587"/>
            <p14:sldId id="588"/>
            <p14:sldId id="711"/>
            <p14:sldId id="788"/>
            <p14:sldId id="789"/>
            <p14:sldId id="790"/>
            <p14:sldId id="593"/>
            <p14:sldId id="594"/>
            <p14:sldId id="713"/>
            <p14:sldId id="791"/>
            <p14:sldId id="715"/>
            <p14:sldId id="598"/>
            <p14:sldId id="716"/>
            <p14:sldId id="792"/>
            <p14:sldId id="718"/>
            <p14:sldId id="719"/>
            <p14:sldId id="603"/>
            <p14:sldId id="604"/>
            <p14:sldId id="720"/>
            <p14:sldId id="793"/>
            <p14:sldId id="794"/>
            <p14:sldId id="425"/>
            <p14:sldId id="721"/>
            <p14:sldId id="722"/>
            <p14:sldId id="723"/>
            <p14:sldId id="724"/>
            <p14:sldId id="725"/>
            <p14:sldId id="726"/>
            <p14:sldId id="727"/>
            <p14:sldId id="488"/>
            <p14:sldId id="615"/>
            <p14:sldId id="729"/>
            <p14:sldId id="730"/>
            <p14:sldId id="731"/>
            <p14:sldId id="782"/>
            <p14:sldId id="617"/>
            <p14:sldId id="618"/>
            <p14:sldId id="619"/>
            <p14:sldId id="620"/>
            <p14:sldId id="621"/>
            <p14:sldId id="732"/>
            <p14:sldId id="733"/>
            <p14:sldId id="734"/>
            <p14:sldId id="735"/>
            <p14:sldId id="624"/>
            <p14:sldId id="528"/>
            <p14:sldId id="795"/>
            <p14:sldId id="796"/>
            <p14:sldId id="629"/>
            <p14:sldId id="630"/>
            <p14:sldId id="737"/>
            <p14:sldId id="738"/>
            <p14:sldId id="739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740"/>
            <p14:sldId id="741"/>
            <p14:sldId id="529"/>
            <p14:sldId id="742"/>
            <p14:sldId id="743"/>
            <p14:sldId id="744"/>
            <p14:sldId id="745"/>
            <p14:sldId id="746"/>
            <p14:sldId id="648"/>
            <p14:sldId id="747"/>
            <p14:sldId id="748"/>
            <p14:sldId id="749"/>
            <p14:sldId id="783"/>
            <p14:sldId id="751"/>
            <p14:sldId id="752"/>
            <p14:sldId id="754"/>
            <p14:sldId id="655"/>
            <p14:sldId id="656"/>
            <p14:sldId id="784"/>
            <p14:sldId id="657"/>
            <p14:sldId id="797"/>
            <p14:sldId id="756"/>
            <p14:sldId id="704"/>
            <p14:sldId id="662"/>
            <p14:sldId id="663"/>
            <p14:sldId id="530"/>
            <p14:sldId id="757"/>
            <p14:sldId id="666"/>
            <p14:sldId id="785"/>
            <p14:sldId id="759"/>
            <p14:sldId id="668"/>
            <p14:sldId id="760"/>
            <p14:sldId id="762"/>
            <p14:sldId id="761"/>
            <p14:sldId id="694"/>
            <p14:sldId id="671"/>
            <p14:sldId id="763"/>
            <p14:sldId id="764"/>
            <p14:sldId id="765"/>
            <p14:sldId id="766"/>
            <p14:sldId id="674"/>
            <p14:sldId id="706"/>
            <p14:sldId id="767"/>
            <p14:sldId id="768"/>
            <p14:sldId id="769"/>
            <p14:sldId id="531"/>
            <p14:sldId id="771"/>
            <p14:sldId id="678"/>
            <p14:sldId id="772"/>
            <p14:sldId id="680"/>
            <p14:sldId id="773"/>
            <p14:sldId id="774"/>
            <p14:sldId id="775"/>
            <p14:sldId id="776"/>
            <p14:sldId id="685"/>
            <p14:sldId id="777"/>
            <p14:sldId id="778"/>
            <p14:sldId id="779"/>
            <p14:sldId id="780"/>
            <p14:sldId id="552"/>
            <p14:sldId id="5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mina Anne Alfaro" initials="KAA" lastIdx="105" clrIdx="0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  <p:cmAuthor id="2" name="Aisha Bacaraman" initials="AB" lastIdx="80" clrIdx="1">
    <p:extLst>
      <p:ext uri="{19B8F6BF-5375-455C-9EA6-DF929625EA0E}">
        <p15:presenceInfo xmlns:p15="http://schemas.microsoft.com/office/powerpoint/2012/main" userId="0bc1f7eacd4fa7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C195"/>
    <a:srgbClr val="42BDCA"/>
    <a:srgbClr val="458DCF"/>
    <a:srgbClr val="3BB77C"/>
    <a:srgbClr val="34AEA8"/>
    <a:srgbClr val="1C96D3"/>
    <a:srgbClr val="FF595E"/>
    <a:srgbClr val="FFFFFF"/>
    <a:srgbClr val="DDD5EB"/>
    <a:srgbClr val="C8EA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4CA55-DE1E-4C9A-B34B-78890DA224F8}" v="1" dt="2023-04-16T03:05:55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743" autoAdjust="0"/>
  </p:normalViewPr>
  <p:slideViewPr>
    <p:cSldViewPr snapToGrid="0">
      <p:cViewPr varScale="1">
        <p:scale>
          <a:sx n="107" d="100"/>
          <a:sy n="107" d="100"/>
        </p:scale>
        <p:origin x="70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microsoft.com/office/2015/10/relationships/revisionInfo" Target="revisionInfo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commentAuthors" Target="commentAuthor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presProps" Target="presProps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an Daluz" userId="befa8149-c6af-46c9-b27d-15d84abc302f" providerId="ADAL" clId="{73A48293-A11C-4191-B62F-FBC91026116C}"/>
    <pc:docChg chg="modSld">
      <pc:chgData name="Ayan Daluz" userId="befa8149-c6af-46c9-b27d-15d84abc302f" providerId="ADAL" clId="{73A48293-A11C-4191-B62F-FBC91026116C}" dt="2023-04-12T04:54:19.469" v="4" actId="20577"/>
      <pc:docMkLst>
        <pc:docMk/>
      </pc:docMkLst>
      <pc:sldChg chg="modSp mod">
        <pc:chgData name="Ayan Daluz" userId="befa8149-c6af-46c9-b27d-15d84abc302f" providerId="ADAL" clId="{73A48293-A11C-4191-B62F-FBC91026116C}" dt="2023-04-12T04:53:36.787" v="1" actId="20577"/>
        <pc:sldMkLst>
          <pc:docMk/>
          <pc:sldMk cId="612726277" sldId="528"/>
        </pc:sldMkLst>
        <pc:spChg chg="mod">
          <ac:chgData name="Ayan Daluz" userId="befa8149-c6af-46c9-b27d-15d84abc302f" providerId="ADAL" clId="{73A48293-A11C-4191-B62F-FBC91026116C}" dt="2023-04-12T04:53:36.787" v="1" actId="20577"/>
          <ac:spMkLst>
            <pc:docMk/>
            <pc:sldMk cId="612726277" sldId="528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3A48293-A11C-4191-B62F-FBC91026116C}" dt="2023-04-12T04:53:52.424" v="2" actId="20577"/>
        <pc:sldMkLst>
          <pc:docMk/>
          <pc:sldMk cId="2347800013" sldId="529"/>
        </pc:sldMkLst>
        <pc:spChg chg="mod">
          <ac:chgData name="Ayan Daluz" userId="befa8149-c6af-46c9-b27d-15d84abc302f" providerId="ADAL" clId="{73A48293-A11C-4191-B62F-FBC91026116C}" dt="2023-04-12T04:53:52.424" v="2" actId="20577"/>
          <ac:spMkLst>
            <pc:docMk/>
            <pc:sldMk cId="2347800013" sldId="529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3A48293-A11C-4191-B62F-FBC91026116C}" dt="2023-04-12T04:54:05.787" v="3" actId="20577"/>
        <pc:sldMkLst>
          <pc:docMk/>
          <pc:sldMk cId="2336909260" sldId="530"/>
        </pc:sldMkLst>
        <pc:spChg chg="mod">
          <ac:chgData name="Ayan Daluz" userId="befa8149-c6af-46c9-b27d-15d84abc302f" providerId="ADAL" clId="{73A48293-A11C-4191-B62F-FBC91026116C}" dt="2023-04-12T04:54:05.787" v="3" actId="20577"/>
          <ac:spMkLst>
            <pc:docMk/>
            <pc:sldMk cId="2336909260" sldId="530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3A48293-A11C-4191-B62F-FBC91026116C}" dt="2023-04-12T04:54:19.469" v="4" actId="20577"/>
        <pc:sldMkLst>
          <pc:docMk/>
          <pc:sldMk cId="3948264396" sldId="531"/>
        </pc:sldMkLst>
        <pc:spChg chg="mod">
          <ac:chgData name="Ayan Daluz" userId="befa8149-c6af-46c9-b27d-15d84abc302f" providerId="ADAL" clId="{73A48293-A11C-4191-B62F-FBC91026116C}" dt="2023-04-12T04:54:19.469" v="4" actId="20577"/>
          <ac:spMkLst>
            <pc:docMk/>
            <pc:sldMk cId="3948264396" sldId="531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3A48293-A11C-4191-B62F-FBC91026116C}" dt="2023-04-12T04:53:23.583" v="0" actId="20577"/>
        <pc:sldMkLst>
          <pc:docMk/>
          <pc:sldMk cId="2211593758" sldId="724"/>
        </pc:sldMkLst>
        <pc:spChg chg="mod">
          <ac:chgData name="Ayan Daluz" userId="befa8149-c6af-46c9-b27d-15d84abc302f" providerId="ADAL" clId="{73A48293-A11C-4191-B62F-FBC91026116C}" dt="2023-04-12T04:53:23.583" v="0" actId="20577"/>
          <ac:spMkLst>
            <pc:docMk/>
            <pc:sldMk cId="2211593758" sldId="724"/>
            <ac:spMk id="2" creationId="{0631258E-42A2-4A96-A264-9BF3D41554F8}"/>
          </ac:spMkLst>
        </pc:spChg>
      </pc:sldChg>
    </pc:docChg>
  </pc:docChgLst>
  <pc:docChgLst>
    <pc:chgData name="Gia Timbal" userId="efd2d06c-0825-42ed-ae34-6fe4fc35cdf7" providerId="ADAL" clId="{A39D7305-F7F3-44D8-8908-2E60F5FB8485}"/>
    <pc:docChg chg="undo custSel modSld">
      <pc:chgData name="Gia Timbal" userId="efd2d06c-0825-42ed-ae34-6fe4fc35cdf7" providerId="ADAL" clId="{A39D7305-F7F3-44D8-8908-2E60F5FB8485}" dt="2022-12-22T01:28:38.631" v="25"/>
      <pc:docMkLst>
        <pc:docMk/>
      </pc:docMkLst>
      <pc:sldChg chg="addSp modSp mod">
        <pc:chgData name="Gia Timbal" userId="efd2d06c-0825-42ed-ae34-6fe4fc35cdf7" providerId="ADAL" clId="{A39D7305-F7F3-44D8-8908-2E60F5FB8485}" dt="2022-12-22T01:20:22.174" v="4"/>
        <pc:sldMkLst>
          <pc:docMk/>
          <pc:sldMk cId="966475296" sldId="572"/>
        </pc:sldMkLst>
        <pc:spChg chg="mod">
          <ac:chgData name="Gia Timbal" userId="efd2d06c-0825-42ed-ae34-6fe4fc35cdf7" providerId="ADAL" clId="{A39D7305-F7F3-44D8-8908-2E60F5FB8485}" dt="2022-12-22T01:20:18.905" v="1" actId="1076"/>
          <ac:spMkLst>
            <pc:docMk/>
            <pc:sldMk cId="966475296" sldId="572"/>
            <ac:spMk id="7" creationId="{005CF7FC-B6FA-4F40-8C96-C98C85236082}"/>
          </ac:spMkLst>
        </pc:spChg>
        <pc:picChg chg="add mod">
          <ac:chgData name="Gia Timbal" userId="efd2d06c-0825-42ed-ae34-6fe4fc35cdf7" providerId="ADAL" clId="{A39D7305-F7F3-44D8-8908-2E60F5FB8485}" dt="2022-12-22T01:20:22.174" v="4"/>
          <ac:picMkLst>
            <pc:docMk/>
            <pc:sldMk cId="966475296" sldId="572"/>
            <ac:picMk id="2" creationId="{4C56526E-54C0-9F49-48AE-7A4E3F9CF380}"/>
          </ac:picMkLst>
        </pc:picChg>
        <pc:picChg chg="mod">
          <ac:chgData name="Gia Timbal" userId="efd2d06c-0825-42ed-ae34-6fe4fc35cdf7" providerId="ADAL" clId="{A39D7305-F7F3-44D8-8908-2E60F5FB8485}" dt="2022-12-22T01:20:20.600" v="3" actId="1076"/>
          <ac:picMkLst>
            <pc:docMk/>
            <pc:sldMk cId="966475296" sldId="572"/>
            <ac:picMk id="6" creationId="{5C4EF098-0FAC-4BC2-9774-2EAC036C0A12}"/>
          </ac:picMkLst>
        </pc:picChg>
      </pc:sldChg>
      <pc:sldChg chg="addSp modSp">
        <pc:chgData name="Gia Timbal" userId="efd2d06c-0825-42ed-ae34-6fe4fc35cdf7" providerId="ADAL" clId="{A39D7305-F7F3-44D8-8908-2E60F5FB8485}" dt="2022-12-22T01:25:25.224" v="9"/>
        <pc:sldMkLst>
          <pc:docMk/>
          <pc:sldMk cId="132807614" sldId="620"/>
        </pc:sldMkLst>
        <pc:picChg chg="add mod">
          <ac:chgData name="Gia Timbal" userId="efd2d06c-0825-42ed-ae34-6fe4fc35cdf7" providerId="ADAL" clId="{A39D7305-F7F3-44D8-8908-2E60F5FB8485}" dt="2022-12-22T01:25:25.224" v="9"/>
          <ac:picMkLst>
            <pc:docMk/>
            <pc:sldMk cId="132807614" sldId="620"/>
            <ac:picMk id="2" creationId="{980B6B48-DEBB-70AF-E0D8-1ED6332D1F5D}"/>
          </ac:picMkLst>
        </pc:picChg>
      </pc:sldChg>
      <pc:sldChg chg="addSp modSp">
        <pc:chgData name="Gia Timbal" userId="efd2d06c-0825-42ed-ae34-6fe4fc35cdf7" providerId="ADAL" clId="{A39D7305-F7F3-44D8-8908-2E60F5FB8485}" dt="2022-12-22T01:25:27.272" v="10"/>
        <pc:sldMkLst>
          <pc:docMk/>
          <pc:sldMk cId="798508472" sldId="621"/>
        </pc:sldMkLst>
        <pc:picChg chg="add mod">
          <ac:chgData name="Gia Timbal" userId="efd2d06c-0825-42ed-ae34-6fe4fc35cdf7" providerId="ADAL" clId="{A39D7305-F7F3-44D8-8908-2E60F5FB8485}" dt="2022-12-22T01:25:27.272" v="10"/>
          <ac:picMkLst>
            <pc:docMk/>
            <pc:sldMk cId="798508472" sldId="621"/>
            <ac:picMk id="4" creationId="{590A5663-4E3B-0D88-D034-EC14B3459F8B}"/>
          </ac:picMkLst>
        </pc:picChg>
      </pc:sldChg>
      <pc:sldChg chg="addSp modSp">
        <pc:chgData name="Gia Timbal" userId="efd2d06c-0825-42ed-ae34-6fe4fc35cdf7" providerId="ADAL" clId="{A39D7305-F7F3-44D8-8908-2E60F5FB8485}" dt="2022-12-22T01:26:08.728" v="11"/>
        <pc:sldMkLst>
          <pc:docMk/>
          <pc:sldMk cId="2873611857" sldId="624"/>
        </pc:sldMkLst>
        <pc:picChg chg="add mod">
          <ac:chgData name="Gia Timbal" userId="efd2d06c-0825-42ed-ae34-6fe4fc35cdf7" providerId="ADAL" clId="{A39D7305-F7F3-44D8-8908-2E60F5FB8485}" dt="2022-12-22T01:26:08.728" v="11"/>
          <ac:picMkLst>
            <pc:docMk/>
            <pc:sldMk cId="2873611857" sldId="624"/>
            <ac:picMk id="2" creationId="{C0735D6E-355B-EBD0-DF1A-99DC997C9931}"/>
          </ac:picMkLst>
        </pc:picChg>
      </pc:sldChg>
      <pc:sldChg chg="addSp modSp">
        <pc:chgData name="Gia Timbal" userId="efd2d06c-0825-42ed-ae34-6fe4fc35cdf7" providerId="ADAL" clId="{A39D7305-F7F3-44D8-8908-2E60F5FB8485}" dt="2022-12-22T01:26:17.447" v="14"/>
        <pc:sldMkLst>
          <pc:docMk/>
          <pc:sldMk cId="2582479794" sldId="634"/>
        </pc:sldMkLst>
        <pc:picChg chg="add mod">
          <ac:chgData name="Gia Timbal" userId="efd2d06c-0825-42ed-ae34-6fe4fc35cdf7" providerId="ADAL" clId="{A39D7305-F7F3-44D8-8908-2E60F5FB8485}" dt="2022-12-22T01:26:17.447" v="14"/>
          <ac:picMkLst>
            <pc:docMk/>
            <pc:sldMk cId="2582479794" sldId="634"/>
            <ac:picMk id="2" creationId="{1052E53E-44D6-5204-0BE9-3FC1C2F1C2ED}"/>
          </ac:picMkLst>
        </pc:picChg>
      </pc:sldChg>
      <pc:sldChg chg="addSp modSp">
        <pc:chgData name="Gia Timbal" userId="efd2d06c-0825-42ed-ae34-6fe4fc35cdf7" providerId="ADAL" clId="{A39D7305-F7F3-44D8-8908-2E60F5FB8485}" dt="2022-12-22T01:26:21.768" v="15"/>
        <pc:sldMkLst>
          <pc:docMk/>
          <pc:sldMk cId="207104517" sldId="637"/>
        </pc:sldMkLst>
        <pc:picChg chg="add mod">
          <ac:chgData name="Gia Timbal" userId="efd2d06c-0825-42ed-ae34-6fe4fc35cdf7" providerId="ADAL" clId="{A39D7305-F7F3-44D8-8908-2E60F5FB8485}" dt="2022-12-22T01:26:21.768" v="15"/>
          <ac:picMkLst>
            <pc:docMk/>
            <pc:sldMk cId="207104517" sldId="637"/>
            <ac:picMk id="4" creationId="{FA764141-C3D1-0DC1-3DC0-A319C1A295B8}"/>
          </ac:picMkLst>
        </pc:picChg>
      </pc:sldChg>
      <pc:sldChg chg="addSp modSp">
        <pc:chgData name="Gia Timbal" userId="efd2d06c-0825-42ed-ae34-6fe4fc35cdf7" providerId="ADAL" clId="{A39D7305-F7F3-44D8-8908-2E60F5FB8485}" dt="2022-12-22T01:26:24.056" v="16"/>
        <pc:sldMkLst>
          <pc:docMk/>
          <pc:sldMk cId="3987148658" sldId="639"/>
        </pc:sldMkLst>
        <pc:picChg chg="add mod">
          <ac:chgData name="Gia Timbal" userId="efd2d06c-0825-42ed-ae34-6fe4fc35cdf7" providerId="ADAL" clId="{A39D7305-F7F3-44D8-8908-2E60F5FB8485}" dt="2022-12-22T01:26:24.056" v="16"/>
          <ac:picMkLst>
            <pc:docMk/>
            <pc:sldMk cId="3987148658" sldId="639"/>
            <ac:picMk id="2" creationId="{6AE9121C-7232-AE56-1625-431CCE520404}"/>
          </ac:picMkLst>
        </pc:picChg>
      </pc:sldChg>
      <pc:sldChg chg="addSp modSp">
        <pc:chgData name="Gia Timbal" userId="efd2d06c-0825-42ed-ae34-6fe4fc35cdf7" providerId="ADAL" clId="{A39D7305-F7F3-44D8-8908-2E60F5FB8485}" dt="2022-12-22T01:26:36.968" v="18"/>
        <pc:sldMkLst>
          <pc:docMk/>
          <pc:sldMk cId="3275995537" sldId="655"/>
        </pc:sldMkLst>
        <pc:picChg chg="add mod">
          <ac:chgData name="Gia Timbal" userId="efd2d06c-0825-42ed-ae34-6fe4fc35cdf7" providerId="ADAL" clId="{A39D7305-F7F3-44D8-8908-2E60F5FB8485}" dt="2022-12-22T01:26:36.968" v="18"/>
          <ac:picMkLst>
            <pc:docMk/>
            <pc:sldMk cId="3275995537" sldId="655"/>
            <ac:picMk id="2" creationId="{101C689E-3393-4738-4A86-3B2535A73DFE}"/>
          </ac:picMkLst>
        </pc:picChg>
      </pc:sldChg>
      <pc:sldChg chg="addSp modSp">
        <pc:chgData name="Gia Timbal" userId="efd2d06c-0825-42ed-ae34-6fe4fc35cdf7" providerId="ADAL" clId="{A39D7305-F7F3-44D8-8908-2E60F5FB8485}" dt="2022-12-22T01:26:39.288" v="19"/>
        <pc:sldMkLst>
          <pc:docMk/>
          <pc:sldMk cId="2780461193" sldId="657"/>
        </pc:sldMkLst>
        <pc:picChg chg="add mod">
          <ac:chgData name="Gia Timbal" userId="efd2d06c-0825-42ed-ae34-6fe4fc35cdf7" providerId="ADAL" clId="{A39D7305-F7F3-44D8-8908-2E60F5FB8485}" dt="2022-12-22T01:26:39.288" v="19"/>
          <ac:picMkLst>
            <pc:docMk/>
            <pc:sldMk cId="2780461193" sldId="657"/>
            <ac:picMk id="2" creationId="{CD77415D-8CAC-BCD9-54BD-C0454782AEE2}"/>
          </ac:picMkLst>
        </pc:picChg>
      </pc:sldChg>
      <pc:sldChg chg="addSp modSp">
        <pc:chgData name="Gia Timbal" userId="efd2d06c-0825-42ed-ae34-6fe4fc35cdf7" providerId="ADAL" clId="{A39D7305-F7F3-44D8-8908-2E60F5FB8485}" dt="2022-12-22T01:27:49.224" v="24"/>
        <pc:sldMkLst>
          <pc:docMk/>
          <pc:sldMk cId="2376742944" sldId="685"/>
        </pc:sldMkLst>
        <pc:picChg chg="add mod">
          <ac:chgData name="Gia Timbal" userId="efd2d06c-0825-42ed-ae34-6fe4fc35cdf7" providerId="ADAL" clId="{A39D7305-F7F3-44D8-8908-2E60F5FB8485}" dt="2022-12-22T01:27:49.224" v="24"/>
          <ac:picMkLst>
            <pc:docMk/>
            <pc:sldMk cId="2376742944" sldId="685"/>
            <ac:picMk id="2" creationId="{39C3CEEA-B446-6FE7-0CBA-801700D938D7}"/>
          </ac:picMkLst>
        </pc:picChg>
      </pc:sldChg>
      <pc:sldChg chg="addSp modSp">
        <pc:chgData name="Gia Timbal" userId="efd2d06c-0825-42ed-ae34-6fe4fc35cdf7" providerId="ADAL" clId="{A39D7305-F7F3-44D8-8908-2E60F5FB8485}" dt="2022-12-22T01:20:29.030" v="5"/>
        <pc:sldMkLst>
          <pc:docMk/>
          <pc:sldMk cId="3010357790" sldId="708"/>
        </pc:sldMkLst>
        <pc:picChg chg="add mod">
          <ac:chgData name="Gia Timbal" userId="efd2d06c-0825-42ed-ae34-6fe4fc35cdf7" providerId="ADAL" clId="{A39D7305-F7F3-44D8-8908-2E60F5FB8485}" dt="2022-12-22T01:20:29.030" v="5"/>
          <ac:picMkLst>
            <pc:docMk/>
            <pc:sldMk cId="3010357790" sldId="708"/>
            <ac:picMk id="2" creationId="{911798D1-F906-8AB3-32AC-07DDBD45259F}"/>
          </ac:picMkLst>
        </pc:picChg>
      </pc:sldChg>
      <pc:sldChg chg="addSp modSp">
        <pc:chgData name="Gia Timbal" userId="efd2d06c-0825-42ed-ae34-6fe4fc35cdf7" providerId="ADAL" clId="{A39D7305-F7F3-44D8-8908-2E60F5FB8485}" dt="2022-12-22T01:28:38.631" v="25"/>
        <pc:sldMkLst>
          <pc:docMk/>
          <pc:sldMk cId="2235254867" sldId="720"/>
        </pc:sldMkLst>
        <pc:picChg chg="add mod">
          <ac:chgData name="Gia Timbal" userId="efd2d06c-0825-42ed-ae34-6fe4fc35cdf7" providerId="ADAL" clId="{A39D7305-F7F3-44D8-8908-2E60F5FB8485}" dt="2022-12-22T01:28:38.631" v="25"/>
          <ac:picMkLst>
            <pc:docMk/>
            <pc:sldMk cId="2235254867" sldId="720"/>
            <ac:picMk id="2" creationId="{D18765C8-9893-AA26-092B-1908790668AF}"/>
          </ac:picMkLst>
        </pc:picChg>
      </pc:sldChg>
      <pc:sldChg chg="addSp modSp">
        <pc:chgData name="Gia Timbal" userId="efd2d06c-0825-42ed-ae34-6fe4fc35cdf7" providerId="ADAL" clId="{A39D7305-F7F3-44D8-8908-2E60F5FB8485}" dt="2022-12-22T01:25:07.800" v="6"/>
        <pc:sldMkLst>
          <pc:docMk/>
          <pc:sldMk cId="1759906365" sldId="721"/>
        </pc:sldMkLst>
        <pc:picChg chg="add mod">
          <ac:chgData name="Gia Timbal" userId="efd2d06c-0825-42ed-ae34-6fe4fc35cdf7" providerId="ADAL" clId="{A39D7305-F7F3-44D8-8908-2E60F5FB8485}" dt="2022-12-22T01:25:07.800" v="6"/>
          <ac:picMkLst>
            <pc:docMk/>
            <pc:sldMk cId="1759906365" sldId="721"/>
            <ac:picMk id="2" creationId="{A23CF0A6-8F50-1DF6-D699-066B7F8B65CB}"/>
          </ac:picMkLst>
        </pc:picChg>
      </pc:sldChg>
      <pc:sldChg chg="addSp modSp">
        <pc:chgData name="Gia Timbal" userId="efd2d06c-0825-42ed-ae34-6fe4fc35cdf7" providerId="ADAL" clId="{A39D7305-F7F3-44D8-8908-2E60F5FB8485}" dt="2022-12-22T01:25:10.072" v="7"/>
        <pc:sldMkLst>
          <pc:docMk/>
          <pc:sldMk cId="373632799" sldId="722"/>
        </pc:sldMkLst>
        <pc:picChg chg="add mod">
          <ac:chgData name="Gia Timbal" userId="efd2d06c-0825-42ed-ae34-6fe4fc35cdf7" providerId="ADAL" clId="{A39D7305-F7F3-44D8-8908-2E60F5FB8485}" dt="2022-12-22T01:25:10.072" v="7"/>
          <ac:picMkLst>
            <pc:docMk/>
            <pc:sldMk cId="373632799" sldId="722"/>
            <ac:picMk id="2" creationId="{4028F41B-4EC7-D314-6952-31508F0E5E0E}"/>
          </ac:picMkLst>
        </pc:picChg>
      </pc:sldChg>
      <pc:sldChg chg="addSp modSp">
        <pc:chgData name="Gia Timbal" userId="efd2d06c-0825-42ed-ae34-6fe4fc35cdf7" providerId="ADAL" clId="{A39D7305-F7F3-44D8-8908-2E60F5FB8485}" dt="2022-12-22T01:25:11.305" v="8"/>
        <pc:sldMkLst>
          <pc:docMk/>
          <pc:sldMk cId="3391367951" sldId="723"/>
        </pc:sldMkLst>
        <pc:picChg chg="add mod">
          <ac:chgData name="Gia Timbal" userId="efd2d06c-0825-42ed-ae34-6fe4fc35cdf7" providerId="ADAL" clId="{A39D7305-F7F3-44D8-8908-2E60F5FB8485}" dt="2022-12-22T01:25:11.305" v="8"/>
          <ac:picMkLst>
            <pc:docMk/>
            <pc:sldMk cId="3391367951" sldId="723"/>
            <ac:picMk id="2" creationId="{6D3D30F1-4323-E347-D66B-324BF8B4B61C}"/>
          </ac:picMkLst>
        </pc:picChg>
      </pc:sldChg>
      <pc:sldChg chg="addSp modSp">
        <pc:chgData name="Gia Timbal" userId="efd2d06c-0825-42ed-ae34-6fe4fc35cdf7" providerId="ADAL" clId="{A39D7305-F7F3-44D8-8908-2E60F5FB8485}" dt="2022-12-22T01:26:15.161" v="13"/>
        <pc:sldMkLst>
          <pc:docMk/>
          <pc:sldMk cId="3658168169" sldId="738"/>
        </pc:sldMkLst>
        <pc:picChg chg="add mod">
          <ac:chgData name="Gia Timbal" userId="efd2d06c-0825-42ed-ae34-6fe4fc35cdf7" providerId="ADAL" clId="{A39D7305-F7F3-44D8-8908-2E60F5FB8485}" dt="2022-12-22T01:26:15.161" v="13"/>
          <ac:picMkLst>
            <pc:docMk/>
            <pc:sldMk cId="3658168169" sldId="738"/>
            <ac:picMk id="2" creationId="{9A1E8CD8-EB59-D718-B47A-80E3030BA80B}"/>
          </ac:picMkLst>
        </pc:picChg>
      </pc:sldChg>
      <pc:sldChg chg="addSp modSp">
        <pc:chgData name="Gia Timbal" userId="efd2d06c-0825-42ed-ae34-6fe4fc35cdf7" providerId="ADAL" clId="{A39D7305-F7F3-44D8-8908-2E60F5FB8485}" dt="2022-12-22T01:26:34.825" v="17"/>
        <pc:sldMkLst>
          <pc:docMk/>
          <pc:sldMk cId="1698848879" sldId="752"/>
        </pc:sldMkLst>
        <pc:picChg chg="add mod">
          <ac:chgData name="Gia Timbal" userId="efd2d06c-0825-42ed-ae34-6fe4fc35cdf7" providerId="ADAL" clId="{A39D7305-F7F3-44D8-8908-2E60F5FB8485}" dt="2022-12-22T01:26:34.825" v="17"/>
          <ac:picMkLst>
            <pc:docMk/>
            <pc:sldMk cId="1698848879" sldId="752"/>
            <ac:picMk id="2" creationId="{3B2ADF75-E8F3-3393-7772-5E481A34B629}"/>
          </ac:picMkLst>
        </pc:picChg>
      </pc:sldChg>
      <pc:sldChg chg="addSp modSp">
        <pc:chgData name="Gia Timbal" userId="efd2d06c-0825-42ed-ae34-6fe4fc35cdf7" providerId="ADAL" clId="{A39D7305-F7F3-44D8-8908-2E60F5FB8485}" dt="2022-12-22T01:27:23.240" v="20"/>
        <pc:sldMkLst>
          <pc:docMk/>
          <pc:sldMk cId="3740776227" sldId="757"/>
        </pc:sldMkLst>
        <pc:picChg chg="add mod">
          <ac:chgData name="Gia Timbal" userId="efd2d06c-0825-42ed-ae34-6fe4fc35cdf7" providerId="ADAL" clId="{A39D7305-F7F3-44D8-8908-2E60F5FB8485}" dt="2022-12-22T01:27:23.240" v="20"/>
          <ac:picMkLst>
            <pc:docMk/>
            <pc:sldMk cId="3740776227" sldId="757"/>
            <ac:picMk id="2" creationId="{8CF1BA29-8739-5260-6808-4A446FFDA277}"/>
          </ac:picMkLst>
        </pc:picChg>
      </pc:sldChg>
      <pc:sldChg chg="addSp modSp">
        <pc:chgData name="Gia Timbal" userId="efd2d06c-0825-42ed-ae34-6fe4fc35cdf7" providerId="ADAL" clId="{A39D7305-F7F3-44D8-8908-2E60F5FB8485}" dt="2022-12-22T01:27:30.488" v="21"/>
        <pc:sldMkLst>
          <pc:docMk/>
          <pc:sldMk cId="3803216237" sldId="761"/>
        </pc:sldMkLst>
        <pc:picChg chg="add mod">
          <ac:chgData name="Gia Timbal" userId="efd2d06c-0825-42ed-ae34-6fe4fc35cdf7" providerId="ADAL" clId="{A39D7305-F7F3-44D8-8908-2E60F5FB8485}" dt="2022-12-22T01:27:30.488" v="21"/>
          <ac:picMkLst>
            <pc:docMk/>
            <pc:sldMk cId="3803216237" sldId="761"/>
            <ac:picMk id="2" creationId="{2CCFB82A-F04D-9225-0BEC-1429FD579105}"/>
          </ac:picMkLst>
        </pc:picChg>
      </pc:sldChg>
      <pc:sldChg chg="addSp modSp">
        <pc:chgData name="Gia Timbal" userId="efd2d06c-0825-42ed-ae34-6fe4fc35cdf7" providerId="ADAL" clId="{A39D7305-F7F3-44D8-8908-2E60F5FB8485}" dt="2022-12-22T01:27:41.272" v="22"/>
        <pc:sldMkLst>
          <pc:docMk/>
          <pc:sldMk cId="1826044842" sldId="775"/>
        </pc:sldMkLst>
        <pc:picChg chg="add mod">
          <ac:chgData name="Gia Timbal" userId="efd2d06c-0825-42ed-ae34-6fe4fc35cdf7" providerId="ADAL" clId="{A39D7305-F7F3-44D8-8908-2E60F5FB8485}" dt="2022-12-22T01:27:41.272" v="22"/>
          <ac:picMkLst>
            <pc:docMk/>
            <pc:sldMk cId="1826044842" sldId="775"/>
            <ac:picMk id="2" creationId="{BE1C5A10-4AC2-3F08-2449-E38C886CC5FF}"/>
          </ac:picMkLst>
        </pc:picChg>
      </pc:sldChg>
      <pc:sldChg chg="addSp modSp">
        <pc:chgData name="Gia Timbal" userId="efd2d06c-0825-42ed-ae34-6fe4fc35cdf7" providerId="ADAL" clId="{A39D7305-F7F3-44D8-8908-2E60F5FB8485}" dt="2022-12-22T01:27:42.824" v="23"/>
        <pc:sldMkLst>
          <pc:docMk/>
          <pc:sldMk cId="2790753333" sldId="776"/>
        </pc:sldMkLst>
        <pc:picChg chg="add mod">
          <ac:chgData name="Gia Timbal" userId="efd2d06c-0825-42ed-ae34-6fe4fc35cdf7" providerId="ADAL" clId="{A39D7305-F7F3-44D8-8908-2E60F5FB8485}" dt="2022-12-22T01:27:42.824" v="23"/>
          <ac:picMkLst>
            <pc:docMk/>
            <pc:sldMk cId="2790753333" sldId="776"/>
            <ac:picMk id="2" creationId="{E0808FFE-916E-4ADC-C898-04CB59B05AC4}"/>
          </ac:picMkLst>
        </pc:picChg>
      </pc:sldChg>
      <pc:sldChg chg="addSp modSp">
        <pc:chgData name="Gia Timbal" userId="efd2d06c-0825-42ed-ae34-6fe4fc35cdf7" providerId="ADAL" clId="{A39D7305-F7F3-44D8-8908-2E60F5FB8485}" dt="2022-12-22T01:26:11.352" v="12"/>
        <pc:sldMkLst>
          <pc:docMk/>
          <pc:sldMk cId="4147831507" sldId="795"/>
        </pc:sldMkLst>
        <pc:picChg chg="add mod">
          <ac:chgData name="Gia Timbal" userId="efd2d06c-0825-42ed-ae34-6fe4fc35cdf7" providerId="ADAL" clId="{A39D7305-F7F3-44D8-8908-2E60F5FB8485}" dt="2022-12-22T01:26:11.352" v="12"/>
          <ac:picMkLst>
            <pc:docMk/>
            <pc:sldMk cId="4147831507" sldId="795"/>
            <ac:picMk id="2" creationId="{623C8AA6-79BA-5F87-10F4-0584895A3030}"/>
          </ac:picMkLst>
        </pc:picChg>
      </pc:sldChg>
    </pc:docChg>
  </pc:docChgLst>
  <pc:docChgLst>
    <pc:chgData name="Diane Panopio" userId="efd400e1-d7ff-49b4-9825-8c2347ccb731" providerId="ADAL" clId="{13FB5CB5-D0E1-46A3-B50B-F6DB8E022DBE}"/>
    <pc:docChg chg="addSld delSld modSld modSection">
      <pc:chgData name="Diane Panopio" userId="efd400e1-d7ff-49b4-9825-8c2347ccb731" providerId="ADAL" clId="{13FB5CB5-D0E1-46A3-B50B-F6DB8E022DBE}" dt="2022-12-19T01:56:45.196" v="2" actId="20577"/>
      <pc:docMkLst>
        <pc:docMk/>
      </pc:docMkLst>
      <pc:sldChg chg="del">
        <pc:chgData name="Diane Panopio" userId="efd400e1-d7ff-49b4-9825-8c2347ccb731" providerId="ADAL" clId="{13FB5CB5-D0E1-46A3-B50B-F6DB8E022DBE}" dt="2022-12-19T01:54:43.187" v="1" actId="47"/>
        <pc:sldMkLst>
          <pc:docMk/>
          <pc:sldMk cId="888460811" sldId="565"/>
        </pc:sldMkLst>
      </pc:sldChg>
      <pc:sldChg chg="modSp mod">
        <pc:chgData name="Diane Panopio" userId="efd400e1-d7ff-49b4-9825-8c2347ccb731" providerId="ADAL" clId="{13FB5CB5-D0E1-46A3-B50B-F6DB8E022DBE}" dt="2022-12-19T01:56:45.196" v="2" actId="20577"/>
        <pc:sldMkLst>
          <pc:docMk/>
          <pc:sldMk cId="4194255320" sldId="711"/>
        </pc:sldMkLst>
        <pc:spChg chg="mod">
          <ac:chgData name="Diane Panopio" userId="efd400e1-d7ff-49b4-9825-8c2347ccb731" providerId="ADAL" clId="{13FB5CB5-D0E1-46A3-B50B-F6DB8E022DBE}" dt="2022-12-19T01:56:45.196" v="2" actId="20577"/>
          <ac:spMkLst>
            <pc:docMk/>
            <pc:sldMk cId="4194255320" sldId="711"/>
            <ac:spMk id="3" creationId="{042D9E7B-D1BB-4A59-8D12-11E6C2FA55AC}"/>
          </ac:spMkLst>
        </pc:spChg>
      </pc:sldChg>
      <pc:sldChg chg="add">
        <pc:chgData name="Diane Panopio" userId="efd400e1-d7ff-49b4-9825-8c2347ccb731" providerId="ADAL" clId="{13FB5CB5-D0E1-46A3-B50B-F6DB8E022DBE}" dt="2022-12-19T01:54:39.787" v="0"/>
        <pc:sldMkLst>
          <pc:docMk/>
          <pc:sldMk cId="2738506591" sldId="781"/>
        </pc:sldMkLst>
      </pc:sldChg>
    </pc:docChg>
  </pc:docChgLst>
  <pc:docChgLst>
    <pc:chgData name="Michael Siemens Uy" userId="6c2f2eb2-cf6f-47af-9f62-103f081d9190" providerId="ADAL" clId="{BE7CA23C-BE1E-4DF6-9C07-D148CC89018C}"/>
    <pc:docChg chg="sldOrd">
      <pc:chgData name="Michael Siemens Uy" userId="6c2f2eb2-cf6f-47af-9f62-103f081d9190" providerId="ADAL" clId="{BE7CA23C-BE1E-4DF6-9C07-D148CC89018C}" dt="2022-04-29T08:17:17.671" v="0" actId="20578"/>
      <pc:docMkLst>
        <pc:docMk/>
      </pc:docMkLst>
      <pc:sldChg chg="ord">
        <pc:chgData name="Michael Siemens Uy" userId="6c2f2eb2-cf6f-47af-9f62-103f081d9190" providerId="ADAL" clId="{BE7CA23C-BE1E-4DF6-9C07-D148CC89018C}" dt="2022-04-29T08:17:17.671" v="0" actId="20578"/>
        <pc:sldMkLst>
          <pc:docMk/>
          <pc:sldMk cId="2246724145" sldId="647"/>
        </pc:sldMkLst>
      </pc:sldChg>
    </pc:docChg>
  </pc:docChgLst>
  <pc:docChgLst>
    <pc:chgData name="Sally Garcia" userId="14886ab6-0ebe-4289-8985-92f6ea6d57f6" providerId="ADAL" clId="{0D80F603-6742-4CFD-BD55-828E29AE18A8}"/>
    <pc:docChg chg="undo custSel addSld delSld modSld sldOrd modSection">
      <pc:chgData name="Sally Garcia" userId="14886ab6-0ebe-4289-8985-92f6ea6d57f6" providerId="ADAL" clId="{0D80F603-6742-4CFD-BD55-828E29AE18A8}" dt="2022-12-16T01:55:13.032" v="1512" actId="47"/>
      <pc:docMkLst>
        <pc:docMk/>
      </pc:docMkLst>
      <pc:sldChg chg="modSp del mod">
        <pc:chgData name="Sally Garcia" userId="14886ab6-0ebe-4289-8985-92f6ea6d57f6" providerId="ADAL" clId="{0D80F603-6742-4CFD-BD55-828E29AE18A8}" dt="2022-12-15T07:26:03.675" v="1306" actId="47"/>
        <pc:sldMkLst>
          <pc:docMk/>
          <pc:sldMk cId="2474872708" sldId="486"/>
        </pc:sldMkLst>
        <pc:spChg chg="mod">
          <ac:chgData name="Sally Garcia" userId="14886ab6-0ebe-4289-8985-92f6ea6d57f6" providerId="ADAL" clId="{0D80F603-6742-4CFD-BD55-828E29AE18A8}" dt="2022-12-13T05:49:17.941" v="0" actId="20577"/>
          <ac:spMkLst>
            <pc:docMk/>
            <pc:sldMk cId="2474872708" sldId="486"/>
            <ac:spMk id="2" creationId="{0631258E-42A2-4A96-A264-9BF3D41554F8}"/>
          </ac:spMkLst>
        </pc:spChg>
      </pc:sldChg>
      <pc:sldChg chg="delSp del mod">
        <pc:chgData name="Sally Garcia" userId="14886ab6-0ebe-4289-8985-92f6ea6d57f6" providerId="ADAL" clId="{0D80F603-6742-4CFD-BD55-828E29AE18A8}" dt="2022-12-15T07:25:14.644" v="1300" actId="47"/>
        <pc:sldMkLst>
          <pc:docMk/>
          <pc:sldMk cId="4231795659" sldId="490"/>
        </pc:sldMkLst>
        <pc:spChg chg="del">
          <ac:chgData name="Sally Garcia" userId="14886ab6-0ebe-4289-8985-92f6ea6d57f6" providerId="ADAL" clId="{0D80F603-6742-4CFD-BD55-828E29AE18A8}" dt="2022-12-15T07:25:00.569" v="1298" actId="478"/>
          <ac:spMkLst>
            <pc:docMk/>
            <pc:sldMk cId="4231795659" sldId="490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5T05:13:13.693" v="42" actId="478"/>
        <pc:sldMkLst>
          <pc:docMk/>
          <pc:sldMk cId="17881144" sldId="514"/>
        </pc:sldMkLst>
        <pc:spChg chg="del">
          <ac:chgData name="Sally Garcia" userId="14886ab6-0ebe-4289-8985-92f6ea6d57f6" providerId="ADAL" clId="{0D80F603-6742-4CFD-BD55-828E29AE18A8}" dt="2022-12-15T05:13:13.693" v="42" actId="478"/>
          <ac:spMkLst>
            <pc:docMk/>
            <pc:sldMk cId="17881144" sldId="514"/>
            <ac:spMk id="2" creationId="{70AB3EF6-BB7D-4D73-9C21-731770A78952}"/>
          </ac:spMkLst>
        </pc:spChg>
      </pc:sldChg>
      <pc:sldChg chg="modSp mod">
        <pc:chgData name="Sally Garcia" userId="14886ab6-0ebe-4289-8985-92f6ea6d57f6" providerId="ADAL" clId="{0D80F603-6742-4CFD-BD55-828E29AE18A8}" dt="2022-12-15T03:55:47.164" v="13" actId="20577"/>
        <pc:sldMkLst>
          <pc:docMk/>
          <pc:sldMk cId="1246533541" sldId="521"/>
        </pc:sldMkLst>
        <pc:spChg chg="mod">
          <ac:chgData name="Sally Garcia" userId="14886ab6-0ebe-4289-8985-92f6ea6d57f6" providerId="ADAL" clId="{0D80F603-6742-4CFD-BD55-828E29AE18A8}" dt="2022-12-15T03:55:47.164" v="13" actId="20577"/>
          <ac:spMkLst>
            <pc:docMk/>
            <pc:sldMk cId="1246533541" sldId="521"/>
            <ac:spMk id="3" creationId="{042D9E7B-D1BB-4A59-8D12-11E6C2FA55AC}"/>
          </ac:spMkLst>
        </pc:spChg>
      </pc:sldChg>
      <pc:sldChg chg="addSp delSp modSp mod">
        <pc:chgData name="Sally Garcia" userId="14886ab6-0ebe-4289-8985-92f6ea6d57f6" providerId="ADAL" clId="{0D80F603-6742-4CFD-BD55-828E29AE18A8}" dt="2022-12-16T01:11:22.058" v="1381"/>
        <pc:sldMkLst>
          <pc:docMk/>
          <pc:sldMk cId="612726277" sldId="528"/>
        </pc:sldMkLst>
        <pc:spChg chg="mod">
          <ac:chgData name="Sally Garcia" userId="14886ab6-0ebe-4289-8985-92f6ea6d57f6" providerId="ADAL" clId="{0D80F603-6742-4CFD-BD55-828E29AE18A8}" dt="2022-12-13T05:54:01.939" v="1" actId="20577"/>
          <ac:spMkLst>
            <pc:docMk/>
            <pc:sldMk cId="612726277" sldId="528"/>
            <ac:spMk id="2" creationId="{0631258E-42A2-4A96-A264-9BF3D41554F8}"/>
          </ac:spMkLst>
        </pc:spChg>
        <pc:picChg chg="add mod">
          <ac:chgData name="Sally Garcia" userId="14886ab6-0ebe-4289-8985-92f6ea6d57f6" providerId="ADAL" clId="{0D80F603-6742-4CFD-BD55-828E29AE18A8}" dt="2022-12-16T01:11:22.058" v="1381"/>
          <ac:picMkLst>
            <pc:docMk/>
            <pc:sldMk cId="612726277" sldId="528"/>
            <ac:picMk id="3" creationId="{B2F03EEA-06BC-BAF6-0BD4-F518F23A8A24}"/>
          </ac:picMkLst>
        </pc:picChg>
        <pc:picChg chg="del">
          <ac:chgData name="Sally Garcia" userId="14886ab6-0ebe-4289-8985-92f6ea6d57f6" providerId="ADAL" clId="{0D80F603-6742-4CFD-BD55-828E29AE18A8}" dt="2022-12-16T01:11:17.399" v="1380" actId="478"/>
          <ac:picMkLst>
            <pc:docMk/>
            <pc:sldMk cId="612726277" sldId="528"/>
            <ac:picMk id="5" creationId="{621BB12B-0222-4B1F-B9A5-7432D56803D0}"/>
          </ac:picMkLst>
        </pc:picChg>
      </pc:sldChg>
      <pc:sldChg chg="modSp mod">
        <pc:chgData name="Sally Garcia" userId="14886ab6-0ebe-4289-8985-92f6ea6d57f6" providerId="ADAL" clId="{0D80F603-6742-4CFD-BD55-828E29AE18A8}" dt="2022-12-13T05:56:41.795" v="2" actId="20577"/>
        <pc:sldMkLst>
          <pc:docMk/>
          <pc:sldMk cId="2347800013" sldId="529"/>
        </pc:sldMkLst>
        <pc:spChg chg="mod">
          <ac:chgData name="Sally Garcia" userId="14886ab6-0ebe-4289-8985-92f6ea6d57f6" providerId="ADAL" clId="{0D80F603-6742-4CFD-BD55-828E29AE18A8}" dt="2022-12-13T05:56:41.795" v="2" actId="20577"/>
          <ac:spMkLst>
            <pc:docMk/>
            <pc:sldMk cId="2347800013" sldId="529"/>
            <ac:spMk id="2" creationId="{0631258E-42A2-4A96-A264-9BF3D41554F8}"/>
          </ac:spMkLst>
        </pc:spChg>
      </pc:sldChg>
      <pc:sldChg chg="addSp delSp modSp mod">
        <pc:chgData name="Sally Garcia" userId="14886ab6-0ebe-4289-8985-92f6ea6d57f6" providerId="ADAL" clId="{0D80F603-6742-4CFD-BD55-828E29AE18A8}" dt="2022-12-16T01:27:45.588" v="1444"/>
        <pc:sldMkLst>
          <pc:docMk/>
          <pc:sldMk cId="2336909260" sldId="530"/>
        </pc:sldMkLst>
        <pc:spChg chg="mod">
          <ac:chgData name="Sally Garcia" userId="14886ab6-0ebe-4289-8985-92f6ea6d57f6" providerId="ADAL" clId="{0D80F603-6742-4CFD-BD55-828E29AE18A8}" dt="2022-12-13T06:05:02.104" v="6" actId="20577"/>
          <ac:spMkLst>
            <pc:docMk/>
            <pc:sldMk cId="2336909260" sldId="530"/>
            <ac:spMk id="2" creationId="{0631258E-42A2-4A96-A264-9BF3D41554F8}"/>
          </ac:spMkLst>
        </pc:spChg>
        <pc:picChg chg="add mod">
          <ac:chgData name="Sally Garcia" userId="14886ab6-0ebe-4289-8985-92f6ea6d57f6" providerId="ADAL" clId="{0D80F603-6742-4CFD-BD55-828E29AE18A8}" dt="2022-12-16T01:27:45.588" v="1444"/>
          <ac:picMkLst>
            <pc:docMk/>
            <pc:sldMk cId="2336909260" sldId="530"/>
            <ac:picMk id="3" creationId="{E52D3EDF-A0EE-AEA9-9C8F-F13C5A0F8F79}"/>
          </ac:picMkLst>
        </pc:picChg>
        <pc:picChg chg="del">
          <ac:chgData name="Sally Garcia" userId="14886ab6-0ebe-4289-8985-92f6ea6d57f6" providerId="ADAL" clId="{0D80F603-6742-4CFD-BD55-828E29AE18A8}" dt="2022-12-16T01:27:45.289" v="1443" actId="478"/>
          <ac:picMkLst>
            <pc:docMk/>
            <pc:sldMk cId="2336909260" sldId="530"/>
            <ac:picMk id="5" creationId="{621BB12B-0222-4B1F-B9A5-7432D56803D0}"/>
          </ac:picMkLst>
        </pc:picChg>
      </pc:sldChg>
      <pc:sldChg chg="modSp mod">
        <pc:chgData name="Sally Garcia" userId="14886ab6-0ebe-4289-8985-92f6ea6d57f6" providerId="ADAL" clId="{0D80F603-6742-4CFD-BD55-828E29AE18A8}" dt="2022-12-13T06:06:45.447" v="8" actId="20577"/>
        <pc:sldMkLst>
          <pc:docMk/>
          <pc:sldMk cId="3948264396" sldId="531"/>
        </pc:sldMkLst>
        <pc:spChg chg="mod">
          <ac:chgData name="Sally Garcia" userId="14886ab6-0ebe-4289-8985-92f6ea6d57f6" providerId="ADAL" clId="{0D80F603-6742-4CFD-BD55-828E29AE18A8}" dt="2022-12-13T06:06:45.447" v="8" actId="20577"/>
          <ac:spMkLst>
            <pc:docMk/>
            <pc:sldMk cId="3948264396" sldId="531"/>
            <ac:spMk id="2" creationId="{0631258E-42A2-4A96-A264-9BF3D41554F8}"/>
          </ac:spMkLst>
        </pc:spChg>
      </pc:sldChg>
      <pc:sldChg chg="delSp modSp mod">
        <pc:chgData name="Sally Garcia" userId="14886ab6-0ebe-4289-8985-92f6ea6d57f6" providerId="ADAL" clId="{0D80F603-6742-4CFD-BD55-828E29AE18A8}" dt="2022-12-15T05:13:08.944" v="41" actId="478"/>
        <pc:sldMkLst>
          <pc:docMk/>
          <pc:sldMk cId="2391277696" sldId="563"/>
        </pc:sldMkLst>
        <pc:spChg chg="del">
          <ac:chgData name="Sally Garcia" userId="14886ab6-0ebe-4289-8985-92f6ea6d57f6" providerId="ADAL" clId="{0D80F603-6742-4CFD-BD55-828E29AE18A8}" dt="2022-12-15T05:13:08.944" v="41" actId="478"/>
          <ac:spMkLst>
            <pc:docMk/>
            <pc:sldMk cId="2391277696" sldId="563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3:58:55.987" v="28" actId="20577"/>
          <ac:spMkLst>
            <pc:docMk/>
            <pc:sldMk cId="2391277696" sldId="563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5:13:05.745" v="40" actId="478"/>
        <pc:sldMkLst>
          <pc:docMk/>
          <pc:sldMk cId="1305368973" sldId="564"/>
        </pc:sldMkLst>
        <pc:spChg chg="del">
          <ac:chgData name="Sally Garcia" userId="14886ab6-0ebe-4289-8985-92f6ea6d57f6" providerId="ADAL" clId="{0D80F603-6742-4CFD-BD55-828E29AE18A8}" dt="2022-12-15T05:13:05.745" v="40" actId="478"/>
          <ac:spMkLst>
            <pc:docMk/>
            <pc:sldMk cId="1305368973" sldId="56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12:45.847" v="39" actId="20577"/>
          <ac:spMkLst>
            <pc:docMk/>
            <pc:sldMk cId="1305368973" sldId="564"/>
            <ac:spMk id="3" creationId="{042D9E7B-D1BB-4A59-8D12-11E6C2FA55AC}"/>
          </ac:spMkLst>
        </pc:spChg>
      </pc:sldChg>
      <pc:sldChg chg="delSp mod">
        <pc:chgData name="Sally Garcia" userId="14886ab6-0ebe-4289-8985-92f6ea6d57f6" providerId="ADAL" clId="{0D80F603-6742-4CFD-BD55-828E29AE18A8}" dt="2022-12-15T05:13:18.520" v="43" actId="478"/>
        <pc:sldMkLst>
          <pc:docMk/>
          <pc:sldMk cId="888460811" sldId="565"/>
        </pc:sldMkLst>
        <pc:spChg chg="del">
          <ac:chgData name="Sally Garcia" userId="14886ab6-0ebe-4289-8985-92f6ea6d57f6" providerId="ADAL" clId="{0D80F603-6742-4CFD-BD55-828E29AE18A8}" dt="2022-12-15T05:13:18.520" v="43" actId="478"/>
          <ac:spMkLst>
            <pc:docMk/>
            <pc:sldMk cId="888460811" sldId="565"/>
            <ac:spMk id="2" creationId="{70AB3EF6-BB7D-4D73-9C21-731770A78952}"/>
          </ac:spMkLst>
        </pc:spChg>
      </pc:sldChg>
      <pc:sldChg chg="addSp delSp modSp mod">
        <pc:chgData name="Sally Garcia" userId="14886ab6-0ebe-4289-8985-92f6ea6d57f6" providerId="ADAL" clId="{0D80F603-6742-4CFD-BD55-828E29AE18A8}" dt="2022-12-15T05:15:29.934" v="46"/>
        <pc:sldMkLst>
          <pc:docMk/>
          <pc:sldMk cId="2929028359" sldId="566"/>
        </pc:sldMkLst>
        <pc:spChg chg="del">
          <ac:chgData name="Sally Garcia" userId="14886ab6-0ebe-4289-8985-92f6ea6d57f6" providerId="ADAL" clId="{0D80F603-6742-4CFD-BD55-828E29AE18A8}" dt="2022-12-15T05:14:40.671" v="44" actId="478"/>
          <ac:spMkLst>
            <pc:docMk/>
            <pc:sldMk cId="2929028359" sldId="566"/>
            <ac:spMk id="2" creationId="{70AB3EF6-BB7D-4D73-9C21-731770A78952}"/>
          </ac:spMkLst>
        </pc:spChg>
        <pc:picChg chg="del">
          <ac:chgData name="Sally Garcia" userId="14886ab6-0ebe-4289-8985-92f6ea6d57f6" providerId="ADAL" clId="{0D80F603-6742-4CFD-BD55-828E29AE18A8}" dt="2022-12-15T05:15:23.682" v="45" actId="478"/>
          <ac:picMkLst>
            <pc:docMk/>
            <pc:sldMk cId="2929028359" sldId="566"/>
            <ac:picMk id="5" creationId="{63FAD7C9-E40C-415A-AAE5-8538FEA9BD20}"/>
          </ac:picMkLst>
        </pc:picChg>
        <pc:picChg chg="add mod">
          <ac:chgData name="Sally Garcia" userId="14886ab6-0ebe-4289-8985-92f6ea6d57f6" providerId="ADAL" clId="{0D80F603-6742-4CFD-BD55-828E29AE18A8}" dt="2022-12-15T05:15:29.934" v="46"/>
          <ac:picMkLst>
            <pc:docMk/>
            <pc:sldMk cId="2929028359" sldId="566"/>
            <ac:picMk id="6" creationId="{ADCA24EC-7372-628B-A7D4-EBC803873981}"/>
          </ac:picMkLst>
        </pc:picChg>
      </pc:sldChg>
      <pc:sldChg chg="delSp mod">
        <pc:chgData name="Sally Garcia" userId="14886ab6-0ebe-4289-8985-92f6ea6d57f6" providerId="ADAL" clId="{0D80F603-6742-4CFD-BD55-828E29AE18A8}" dt="2022-12-15T05:16:57.159" v="47" actId="478"/>
        <pc:sldMkLst>
          <pc:docMk/>
          <pc:sldMk cId="792822137" sldId="567"/>
        </pc:sldMkLst>
        <pc:spChg chg="del">
          <ac:chgData name="Sally Garcia" userId="14886ab6-0ebe-4289-8985-92f6ea6d57f6" providerId="ADAL" clId="{0D80F603-6742-4CFD-BD55-828E29AE18A8}" dt="2022-12-15T05:16:57.159" v="47" actId="478"/>
          <ac:spMkLst>
            <pc:docMk/>
            <pc:sldMk cId="792822137" sldId="567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5:19:01.929" v="54" actId="20577"/>
        <pc:sldMkLst>
          <pc:docMk/>
          <pc:sldMk cId="1723252173" sldId="568"/>
        </pc:sldMkLst>
        <pc:spChg chg="del">
          <ac:chgData name="Sally Garcia" userId="14886ab6-0ebe-4289-8985-92f6ea6d57f6" providerId="ADAL" clId="{0D80F603-6742-4CFD-BD55-828E29AE18A8}" dt="2022-12-15T05:17:33.976" v="48" actId="478"/>
          <ac:spMkLst>
            <pc:docMk/>
            <pc:sldMk cId="1723252173" sldId="568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19:01.929" v="54" actId="20577"/>
          <ac:spMkLst>
            <pc:docMk/>
            <pc:sldMk cId="1723252173" sldId="568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5:19:51.212" v="56" actId="255"/>
        <pc:sldMkLst>
          <pc:docMk/>
          <pc:sldMk cId="254749337" sldId="569"/>
        </pc:sldMkLst>
        <pc:spChg chg="del">
          <ac:chgData name="Sally Garcia" userId="14886ab6-0ebe-4289-8985-92f6ea6d57f6" providerId="ADAL" clId="{0D80F603-6742-4CFD-BD55-828E29AE18A8}" dt="2022-12-15T05:19:19.697" v="55" actId="478"/>
          <ac:spMkLst>
            <pc:docMk/>
            <pc:sldMk cId="254749337" sldId="569"/>
            <ac:spMk id="2" creationId="{70AB3EF6-BB7D-4D73-9C21-731770A78952}"/>
          </ac:spMkLst>
        </pc:spChg>
        <pc:graphicFrameChg chg="mod">
          <ac:chgData name="Sally Garcia" userId="14886ab6-0ebe-4289-8985-92f6ea6d57f6" providerId="ADAL" clId="{0D80F603-6742-4CFD-BD55-828E29AE18A8}" dt="2022-12-15T05:19:51.212" v="56" actId="255"/>
          <ac:graphicFrameMkLst>
            <pc:docMk/>
            <pc:sldMk cId="254749337" sldId="569"/>
            <ac:graphicFrameMk id="5" creationId="{5E5D9193-CFD9-443D-B8B2-F9354558C513}"/>
          </ac:graphicFrameMkLst>
        </pc:graphicFrameChg>
      </pc:sldChg>
      <pc:sldChg chg="addSp delSp modSp mod">
        <pc:chgData name="Sally Garcia" userId="14886ab6-0ebe-4289-8985-92f6ea6d57f6" providerId="ADAL" clId="{0D80F603-6742-4CFD-BD55-828E29AE18A8}" dt="2022-12-15T05:33:31.202" v="67"/>
        <pc:sldMkLst>
          <pc:docMk/>
          <pc:sldMk cId="572610155" sldId="570"/>
        </pc:sldMkLst>
        <pc:spChg chg="del">
          <ac:chgData name="Sally Garcia" userId="14886ab6-0ebe-4289-8985-92f6ea6d57f6" providerId="ADAL" clId="{0D80F603-6742-4CFD-BD55-828E29AE18A8}" dt="2022-12-15T05:20:06.713" v="57" actId="478"/>
          <ac:spMkLst>
            <pc:docMk/>
            <pc:sldMk cId="572610155" sldId="570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31:54.632" v="62" actId="20577"/>
          <ac:spMkLst>
            <pc:docMk/>
            <pc:sldMk cId="572610155" sldId="570"/>
            <ac:spMk id="3" creationId="{042D9E7B-D1BB-4A59-8D12-11E6C2FA55AC}"/>
          </ac:spMkLst>
        </pc:spChg>
        <pc:spChg chg="add del mod">
          <ac:chgData name="Sally Garcia" userId="14886ab6-0ebe-4289-8985-92f6ea6d57f6" providerId="ADAL" clId="{0D80F603-6742-4CFD-BD55-828E29AE18A8}" dt="2022-12-15T05:33:31.202" v="67"/>
          <ac:spMkLst>
            <pc:docMk/>
            <pc:sldMk cId="572610155" sldId="570"/>
            <ac:spMk id="4" creationId="{83B311D9-D656-479E-16E4-B24041FE12D0}"/>
          </ac:spMkLst>
        </pc:spChg>
      </pc:sldChg>
      <pc:sldChg chg="addSp delSp modSp del mod">
        <pc:chgData name="Sally Garcia" userId="14886ab6-0ebe-4289-8985-92f6ea6d57f6" providerId="ADAL" clId="{0D80F603-6742-4CFD-BD55-828E29AE18A8}" dt="2022-12-15T05:33:41.869" v="69" actId="47"/>
        <pc:sldMkLst>
          <pc:docMk/>
          <pc:sldMk cId="1264760632" sldId="571"/>
        </pc:sldMkLst>
        <pc:spChg chg="del">
          <ac:chgData name="Sally Garcia" userId="14886ab6-0ebe-4289-8985-92f6ea6d57f6" providerId="ADAL" clId="{0D80F603-6742-4CFD-BD55-828E29AE18A8}" dt="2022-12-15T05:32:17.322" v="63" actId="478"/>
          <ac:spMkLst>
            <pc:docMk/>
            <pc:sldMk cId="1264760632" sldId="571"/>
            <ac:spMk id="2" creationId="{70AB3EF6-BB7D-4D73-9C21-731770A78952}"/>
          </ac:spMkLst>
        </pc:spChg>
        <pc:spChg chg="del">
          <ac:chgData name="Sally Garcia" userId="14886ab6-0ebe-4289-8985-92f6ea6d57f6" providerId="ADAL" clId="{0D80F603-6742-4CFD-BD55-828E29AE18A8}" dt="2022-12-15T05:33:22.777" v="65" actId="478"/>
          <ac:spMkLst>
            <pc:docMk/>
            <pc:sldMk cId="1264760632" sldId="571"/>
            <ac:spMk id="3" creationId="{042D9E7B-D1BB-4A59-8D12-11E6C2FA55AC}"/>
          </ac:spMkLst>
        </pc:spChg>
        <pc:spChg chg="add mod">
          <ac:chgData name="Sally Garcia" userId="14886ab6-0ebe-4289-8985-92f6ea6d57f6" providerId="ADAL" clId="{0D80F603-6742-4CFD-BD55-828E29AE18A8}" dt="2022-12-15T05:33:22.777" v="65" actId="478"/>
          <ac:spMkLst>
            <pc:docMk/>
            <pc:sldMk cId="1264760632" sldId="571"/>
            <ac:spMk id="5" creationId="{9426FD0A-8D78-8DEC-2B14-00E81A246848}"/>
          </ac:spMkLst>
        </pc:spChg>
        <pc:picChg chg="del">
          <ac:chgData name="Sally Garcia" userId="14886ab6-0ebe-4289-8985-92f6ea6d57f6" providerId="ADAL" clId="{0D80F603-6742-4CFD-BD55-828E29AE18A8}" dt="2022-12-15T05:33:13.107" v="64" actId="478"/>
          <ac:picMkLst>
            <pc:docMk/>
            <pc:sldMk cId="1264760632" sldId="571"/>
            <ac:picMk id="6" creationId="{5C4EF098-0FAC-4BC2-9774-2EAC036C0A12}"/>
          </ac:picMkLst>
        </pc:picChg>
      </pc:sldChg>
      <pc:sldChg chg="delSp modSp mod">
        <pc:chgData name="Sally Garcia" userId="14886ab6-0ebe-4289-8985-92f6ea6d57f6" providerId="ADAL" clId="{0D80F603-6742-4CFD-BD55-828E29AE18A8}" dt="2022-12-15T05:38:42.718" v="312" actId="20577"/>
        <pc:sldMkLst>
          <pc:docMk/>
          <pc:sldMk cId="966475296" sldId="572"/>
        </pc:sldMkLst>
        <pc:spChg chg="del">
          <ac:chgData name="Sally Garcia" userId="14886ab6-0ebe-4289-8985-92f6ea6d57f6" providerId="ADAL" clId="{0D80F603-6742-4CFD-BD55-828E29AE18A8}" dt="2022-12-15T05:36:43.806" v="170" actId="478"/>
          <ac:spMkLst>
            <pc:docMk/>
            <pc:sldMk cId="966475296" sldId="572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38:42.718" v="312" actId="20577"/>
          <ac:spMkLst>
            <pc:docMk/>
            <pc:sldMk cId="966475296" sldId="572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5:44:34.645" v="331" actId="20577"/>
        <pc:sldMkLst>
          <pc:docMk/>
          <pc:sldMk cId="2889355431" sldId="573"/>
        </pc:sldMkLst>
        <pc:spChg chg="del">
          <ac:chgData name="Sally Garcia" userId="14886ab6-0ebe-4289-8985-92f6ea6d57f6" providerId="ADAL" clId="{0D80F603-6742-4CFD-BD55-828E29AE18A8}" dt="2022-12-15T05:42:46.579" v="327" actId="478"/>
          <ac:spMkLst>
            <pc:docMk/>
            <pc:sldMk cId="2889355431" sldId="573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44:34.645" v="331" actId="20577"/>
          <ac:spMkLst>
            <pc:docMk/>
            <pc:sldMk cId="2889355431" sldId="573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5:41:23.331" v="325" actId="20577"/>
        <pc:sldMkLst>
          <pc:docMk/>
          <pc:sldMk cId="1378165842" sldId="574"/>
        </pc:sldMkLst>
        <pc:spChg chg="del">
          <ac:chgData name="Sally Garcia" userId="14886ab6-0ebe-4289-8985-92f6ea6d57f6" providerId="ADAL" clId="{0D80F603-6742-4CFD-BD55-828E29AE18A8}" dt="2022-12-15T05:39:11.468" v="313" actId="478"/>
          <ac:spMkLst>
            <pc:docMk/>
            <pc:sldMk cId="1378165842" sldId="57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41:23.331" v="325" actId="20577"/>
          <ac:spMkLst>
            <pc:docMk/>
            <pc:sldMk cId="1378165842" sldId="574"/>
            <ac:spMk id="3" creationId="{042D9E7B-D1BB-4A59-8D12-11E6C2FA55AC}"/>
          </ac:spMkLst>
        </pc:spChg>
      </pc:sldChg>
      <pc:sldChg chg="delSp mod">
        <pc:chgData name="Sally Garcia" userId="14886ab6-0ebe-4289-8985-92f6ea6d57f6" providerId="ADAL" clId="{0D80F603-6742-4CFD-BD55-828E29AE18A8}" dt="2022-12-15T05:41:30.562" v="326" actId="478"/>
        <pc:sldMkLst>
          <pc:docMk/>
          <pc:sldMk cId="4151558445" sldId="575"/>
        </pc:sldMkLst>
        <pc:spChg chg="del">
          <ac:chgData name="Sally Garcia" userId="14886ab6-0ebe-4289-8985-92f6ea6d57f6" providerId="ADAL" clId="{0D80F603-6742-4CFD-BD55-828E29AE18A8}" dt="2022-12-15T05:41:30.562" v="326" actId="478"/>
          <ac:spMkLst>
            <pc:docMk/>
            <pc:sldMk cId="4151558445" sldId="575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5T05:46:19.092" v="334" actId="47"/>
        <pc:sldMkLst>
          <pc:docMk/>
          <pc:sldMk cId="3398575130" sldId="576"/>
        </pc:sldMkLst>
        <pc:spChg chg="del">
          <ac:chgData name="Sally Garcia" userId="14886ab6-0ebe-4289-8985-92f6ea6d57f6" providerId="ADAL" clId="{0D80F603-6742-4CFD-BD55-828E29AE18A8}" dt="2022-12-15T05:45:28.637" v="332" actId="478"/>
          <ac:spMkLst>
            <pc:docMk/>
            <pc:sldMk cId="3398575130" sldId="576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5:47:15.547" v="342" actId="20577"/>
        <pc:sldMkLst>
          <pc:docMk/>
          <pc:sldMk cId="1622357997" sldId="577"/>
        </pc:sldMkLst>
        <pc:spChg chg="del">
          <ac:chgData name="Sally Garcia" userId="14886ab6-0ebe-4289-8985-92f6ea6d57f6" providerId="ADAL" clId="{0D80F603-6742-4CFD-BD55-828E29AE18A8}" dt="2022-12-15T05:46:28.829" v="335" actId="478"/>
          <ac:spMkLst>
            <pc:docMk/>
            <pc:sldMk cId="1622357997" sldId="577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47:15.547" v="342" actId="20577"/>
          <ac:spMkLst>
            <pc:docMk/>
            <pc:sldMk cId="1622357997" sldId="577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5:50:02.444" v="354" actId="20577"/>
        <pc:sldMkLst>
          <pc:docMk/>
          <pc:sldMk cId="3220764819" sldId="580"/>
        </pc:sldMkLst>
        <pc:spChg chg="del">
          <ac:chgData name="Sally Garcia" userId="14886ab6-0ebe-4289-8985-92f6ea6d57f6" providerId="ADAL" clId="{0D80F603-6742-4CFD-BD55-828E29AE18A8}" dt="2022-12-15T05:48:35.417" v="343" actId="478"/>
          <ac:spMkLst>
            <pc:docMk/>
            <pc:sldMk cId="3220764819" sldId="580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50:02.444" v="354" actId="20577"/>
          <ac:spMkLst>
            <pc:docMk/>
            <pc:sldMk cId="3220764819" sldId="580"/>
            <ac:spMk id="3" creationId="{042D9E7B-D1BB-4A59-8D12-11E6C2FA55AC}"/>
          </ac:spMkLst>
        </pc:spChg>
      </pc:sldChg>
      <pc:sldChg chg="delSp del mod">
        <pc:chgData name="Sally Garcia" userId="14886ab6-0ebe-4289-8985-92f6ea6d57f6" providerId="ADAL" clId="{0D80F603-6742-4CFD-BD55-828E29AE18A8}" dt="2022-12-15T05:51:25.092" v="357" actId="47"/>
        <pc:sldMkLst>
          <pc:docMk/>
          <pc:sldMk cId="4235504355" sldId="582"/>
        </pc:sldMkLst>
        <pc:spChg chg="del">
          <ac:chgData name="Sally Garcia" userId="14886ab6-0ebe-4289-8985-92f6ea6d57f6" providerId="ADAL" clId="{0D80F603-6742-4CFD-BD55-828E29AE18A8}" dt="2022-12-15T05:50:21.181" v="355" actId="478"/>
          <ac:spMkLst>
            <pc:docMk/>
            <pc:sldMk cId="4235504355" sldId="582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5T05:51:30.666" v="358" actId="478"/>
        <pc:sldMkLst>
          <pc:docMk/>
          <pc:sldMk cId="2179165341" sldId="584"/>
        </pc:sldMkLst>
        <pc:spChg chg="del">
          <ac:chgData name="Sally Garcia" userId="14886ab6-0ebe-4289-8985-92f6ea6d57f6" providerId="ADAL" clId="{0D80F603-6742-4CFD-BD55-828E29AE18A8}" dt="2022-12-15T05:51:30.666" v="358" actId="478"/>
          <ac:spMkLst>
            <pc:docMk/>
            <pc:sldMk cId="2179165341" sldId="584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5T06:31:04.321" v="791" actId="478"/>
        <pc:sldMkLst>
          <pc:docMk/>
          <pc:sldMk cId="2038301024" sldId="586"/>
        </pc:sldMkLst>
        <pc:spChg chg="del">
          <ac:chgData name="Sally Garcia" userId="14886ab6-0ebe-4289-8985-92f6ea6d57f6" providerId="ADAL" clId="{0D80F603-6742-4CFD-BD55-828E29AE18A8}" dt="2022-12-15T06:31:04.321" v="791" actId="478"/>
          <ac:spMkLst>
            <pc:docMk/>
            <pc:sldMk cId="2038301024" sldId="586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6:32:54.871" v="795" actId="20577"/>
        <pc:sldMkLst>
          <pc:docMk/>
          <pc:sldMk cId="930862245" sldId="587"/>
        </pc:sldMkLst>
        <pc:spChg chg="del">
          <ac:chgData name="Sally Garcia" userId="14886ab6-0ebe-4289-8985-92f6ea6d57f6" providerId="ADAL" clId="{0D80F603-6742-4CFD-BD55-828E29AE18A8}" dt="2022-12-15T06:31:57.235" v="792" actId="478"/>
          <ac:spMkLst>
            <pc:docMk/>
            <pc:sldMk cId="930862245" sldId="587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6:32:54.871" v="795" actId="20577"/>
          <ac:spMkLst>
            <pc:docMk/>
            <pc:sldMk cId="930862245" sldId="587"/>
            <ac:spMk id="3" creationId="{042D9E7B-D1BB-4A59-8D12-11E6C2FA55AC}"/>
          </ac:spMkLst>
        </pc:spChg>
      </pc:sldChg>
      <pc:sldChg chg="delSp mod">
        <pc:chgData name="Sally Garcia" userId="14886ab6-0ebe-4289-8985-92f6ea6d57f6" providerId="ADAL" clId="{0D80F603-6742-4CFD-BD55-828E29AE18A8}" dt="2022-12-15T06:33:10.705" v="796" actId="478"/>
        <pc:sldMkLst>
          <pc:docMk/>
          <pc:sldMk cId="507148839" sldId="588"/>
        </pc:sldMkLst>
        <pc:spChg chg="del">
          <ac:chgData name="Sally Garcia" userId="14886ab6-0ebe-4289-8985-92f6ea6d57f6" providerId="ADAL" clId="{0D80F603-6742-4CFD-BD55-828E29AE18A8}" dt="2022-12-15T06:33:10.705" v="796" actId="478"/>
          <ac:spMkLst>
            <pc:docMk/>
            <pc:sldMk cId="507148839" sldId="588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6:42:21.767" v="1234" actId="20577"/>
        <pc:sldMkLst>
          <pc:docMk/>
          <pc:sldMk cId="541648917" sldId="590"/>
        </pc:sldMkLst>
        <pc:spChg chg="del">
          <ac:chgData name="Sally Garcia" userId="14886ab6-0ebe-4289-8985-92f6ea6d57f6" providerId="ADAL" clId="{0D80F603-6742-4CFD-BD55-828E29AE18A8}" dt="2022-12-15T06:41:56.126" v="1233" actId="478"/>
          <ac:spMkLst>
            <pc:docMk/>
            <pc:sldMk cId="541648917" sldId="590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6:42:21.767" v="1234" actId="20577"/>
          <ac:spMkLst>
            <pc:docMk/>
            <pc:sldMk cId="541648917" sldId="590"/>
            <ac:spMk id="3" creationId="{042D9E7B-D1BB-4A59-8D12-11E6C2FA55AC}"/>
          </ac:spMkLst>
        </pc:spChg>
      </pc:sldChg>
      <pc:sldChg chg="delSp mod">
        <pc:chgData name="Sally Garcia" userId="14886ab6-0ebe-4289-8985-92f6ea6d57f6" providerId="ADAL" clId="{0D80F603-6742-4CFD-BD55-828E29AE18A8}" dt="2022-12-15T06:42:41.149" v="1235" actId="478"/>
        <pc:sldMkLst>
          <pc:docMk/>
          <pc:sldMk cId="2698475973" sldId="591"/>
        </pc:sldMkLst>
        <pc:spChg chg="del">
          <ac:chgData name="Sally Garcia" userId="14886ab6-0ebe-4289-8985-92f6ea6d57f6" providerId="ADAL" clId="{0D80F603-6742-4CFD-BD55-828E29AE18A8}" dt="2022-12-15T06:42:41.149" v="1235" actId="478"/>
          <ac:spMkLst>
            <pc:docMk/>
            <pc:sldMk cId="2698475973" sldId="591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5T06:48:57.717" v="1239" actId="47"/>
        <pc:sldMkLst>
          <pc:docMk/>
          <pc:sldMk cId="1661443409" sldId="592"/>
        </pc:sldMkLst>
        <pc:spChg chg="del">
          <ac:chgData name="Sally Garcia" userId="14886ab6-0ebe-4289-8985-92f6ea6d57f6" providerId="ADAL" clId="{0D80F603-6742-4CFD-BD55-828E29AE18A8}" dt="2022-12-15T06:44:40.023" v="1236" actId="478"/>
          <ac:spMkLst>
            <pc:docMk/>
            <pc:sldMk cId="1661443409" sldId="592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5T06:48:21.719" v="1237" actId="478"/>
        <pc:sldMkLst>
          <pc:docMk/>
          <pc:sldMk cId="2472453957" sldId="593"/>
        </pc:sldMkLst>
        <pc:spChg chg="del">
          <ac:chgData name="Sally Garcia" userId="14886ab6-0ebe-4289-8985-92f6ea6d57f6" providerId="ADAL" clId="{0D80F603-6742-4CFD-BD55-828E29AE18A8}" dt="2022-12-15T06:48:21.719" v="1237" actId="478"/>
          <ac:spMkLst>
            <pc:docMk/>
            <pc:sldMk cId="2472453957" sldId="593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6:51:03.416" v="1246" actId="20577"/>
        <pc:sldMkLst>
          <pc:docMk/>
          <pc:sldMk cId="3797798288" sldId="594"/>
        </pc:sldMkLst>
        <pc:spChg chg="del">
          <ac:chgData name="Sally Garcia" userId="14886ab6-0ebe-4289-8985-92f6ea6d57f6" providerId="ADAL" clId="{0D80F603-6742-4CFD-BD55-828E29AE18A8}" dt="2022-12-15T06:49:59.573" v="1240" actId="478"/>
          <ac:spMkLst>
            <pc:docMk/>
            <pc:sldMk cId="3797798288" sldId="59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6:51:03.416" v="1246" actId="20577"/>
          <ac:spMkLst>
            <pc:docMk/>
            <pc:sldMk cId="3797798288" sldId="594"/>
            <ac:spMk id="3" creationId="{042D9E7B-D1BB-4A59-8D12-11E6C2FA55AC}"/>
          </ac:spMkLst>
        </pc:spChg>
      </pc:sldChg>
      <pc:sldChg chg="del">
        <pc:chgData name="Sally Garcia" userId="14886ab6-0ebe-4289-8985-92f6ea6d57f6" providerId="ADAL" clId="{0D80F603-6742-4CFD-BD55-828E29AE18A8}" dt="2022-12-15T06:53:21.436" v="1250" actId="47"/>
        <pc:sldMkLst>
          <pc:docMk/>
          <pc:sldMk cId="1237794145" sldId="595"/>
        </pc:sldMkLst>
      </pc:sldChg>
      <pc:sldChg chg="del">
        <pc:chgData name="Sally Garcia" userId="14886ab6-0ebe-4289-8985-92f6ea6d57f6" providerId="ADAL" clId="{0D80F603-6742-4CFD-BD55-828E29AE18A8}" dt="2022-12-15T06:52:20.110" v="1248" actId="47"/>
        <pc:sldMkLst>
          <pc:docMk/>
          <pc:sldMk cId="1794390133" sldId="596"/>
        </pc:sldMkLst>
      </pc:sldChg>
      <pc:sldChg chg="del">
        <pc:chgData name="Sally Garcia" userId="14886ab6-0ebe-4289-8985-92f6ea6d57f6" providerId="ADAL" clId="{0D80F603-6742-4CFD-BD55-828E29AE18A8}" dt="2022-12-15T06:55:43.763" v="1252" actId="47"/>
        <pc:sldMkLst>
          <pc:docMk/>
          <pc:sldMk cId="9157662" sldId="597"/>
        </pc:sldMkLst>
      </pc:sldChg>
      <pc:sldChg chg="delSp modSp mod">
        <pc:chgData name="Sally Garcia" userId="14886ab6-0ebe-4289-8985-92f6ea6d57f6" providerId="ADAL" clId="{0D80F603-6742-4CFD-BD55-828E29AE18A8}" dt="2022-12-15T06:57:04.982" v="1257" actId="478"/>
        <pc:sldMkLst>
          <pc:docMk/>
          <pc:sldMk cId="3395794862" sldId="598"/>
        </pc:sldMkLst>
        <pc:spChg chg="del">
          <ac:chgData name="Sally Garcia" userId="14886ab6-0ebe-4289-8985-92f6ea6d57f6" providerId="ADAL" clId="{0D80F603-6742-4CFD-BD55-828E29AE18A8}" dt="2022-12-15T06:57:04.982" v="1257" actId="478"/>
          <ac:spMkLst>
            <pc:docMk/>
            <pc:sldMk cId="3395794862" sldId="598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6:56:47.492" v="1256" actId="20577"/>
          <ac:spMkLst>
            <pc:docMk/>
            <pc:sldMk cId="3395794862" sldId="598"/>
            <ac:spMk id="3" creationId="{042D9E7B-D1BB-4A59-8D12-11E6C2FA55AC}"/>
          </ac:spMkLst>
        </pc:spChg>
      </pc:sldChg>
      <pc:sldChg chg="delSp del mod">
        <pc:chgData name="Sally Garcia" userId="14886ab6-0ebe-4289-8985-92f6ea6d57f6" providerId="ADAL" clId="{0D80F603-6742-4CFD-BD55-828E29AE18A8}" dt="2022-12-15T06:57:34.589" v="1260" actId="47"/>
        <pc:sldMkLst>
          <pc:docMk/>
          <pc:sldMk cId="165171918" sldId="599"/>
        </pc:sldMkLst>
        <pc:spChg chg="del">
          <ac:chgData name="Sally Garcia" userId="14886ab6-0ebe-4289-8985-92f6ea6d57f6" providerId="ADAL" clId="{0D80F603-6742-4CFD-BD55-828E29AE18A8}" dt="2022-12-15T06:57:09.549" v="1258" actId="478"/>
          <ac:spMkLst>
            <pc:docMk/>
            <pc:sldMk cId="165171918" sldId="599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5T06:57:59.508" v="1262" actId="47"/>
        <pc:sldMkLst>
          <pc:docMk/>
          <pc:sldMk cId="2993032418" sldId="600"/>
        </pc:sldMkLst>
      </pc:sldChg>
      <pc:sldChg chg="del">
        <pc:chgData name="Sally Garcia" userId="14886ab6-0ebe-4289-8985-92f6ea6d57f6" providerId="ADAL" clId="{0D80F603-6742-4CFD-BD55-828E29AE18A8}" dt="2022-12-15T06:59:20.215" v="1264" actId="47"/>
        <pc:sldMkLst>
          <pc:docMk/>
          <pc:sldMk cId="1575401475" sldId="601"/>
        </pc:sldMkLst>
      </pc:sldChg>
      <pc:sldChg chg="delSp del mod">
        <pc:chgData name="Sally Garcia" userId="14886ab6-0ebe-4289-8985-92f6ea6d57f6" providerId="ADAL" clId="{0D80F603-6742-4CFD-BD55-828E29AE18A8}" dt="2022-12-15T07:03:28.910" v="1267" actId="47"/>
        <pc:sldMkLst>
          <pc:docMk/>
          <pc:sldMk cId="3301473751" sldId="602"/>
        </pc:sldMkLst>
        <pc:spChg chg="del">
          <ac:chgData name="Sally Garcia" userId="14886ab6-0ebe-4289-8985-92f6ea6d57f6" providerId="ADAL" clId="{0D80F603-6742-4CFD-BD55-828E29AE18A8}" dt="2022-12-15T07:03:02.452" v="1265" actId="478"/>
          <ac:spMkLst>
            <pc:docMk/>
            <pc:sldMk cId="3301473751" sldId="602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5T07:03:48.342" v="1268" actId="478"/>
        <pc:sldMkLst>
          <pc:docMk/>
          <pc:sldMk cId="1847758548" sldId="603"/>
        </pc:sldMkLst>
        <pc:spChg chg="del">
          <ac:chgData name="Sally Garcia" userId="14886ab6-0ebe-4289-8985-92f6ea6d57f6" providerId="ADAL" clId="{0D80F603-6742-4CFD-BD55-828E29AE18A8}" dt="2022-12-15T07:03:48.342" v="1268" actId="478"/>
          <ac:spMkLst>
            <pc:docMk/>
            <pc:sldMk cId="1847758548" sldId="603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7:14:25.946" v="1277" actId="20577"/>
        <pc:sldMkLst>
          <pc:docMk/>
          <pc:sldMk cId="172294064" sldId="604"/>
        </pc:sldMkLst>
        <pc:spChg chg="del">
          <ac:chgData name="Sally Garcia" userId="14886ab6-0ebe-4289-8985-92f6ea6d57f6" providerId="ADAL" clId="{0D80F603-6742-4CFD-BD55-828E29AE18A8}" dt="2022-12-15T07:14:01.496" v="1269" actId="478"/>
          <ac:spMkLst>
            <pc:docMk/>
            <pc:sldMk cId="172294064" sldId="60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7:14:25.946" v="1277" actId="20577"/>
          <ac:spMkLst>
            <pc:docMk/>
            <pc:sldMk cId="172294064" sldId="604"/>
            <ac:spMk id="3" creationId="{042D9E7B-D1BB-4A59-8D12-11E6C2FA55AC}"/>
          </ac:spMkLst>
        </pc:spChg>
      </pc:sldChg>
      <pc:sldChg chg="delSp del mod">
        <pc:chgData name="Sally Garcia" userId="14886ab6-0ebe-4289-8985-92f6ea6d57f6" providerId="ADAL" clId="{0D80F603-6742-4CFD-BD55-828E29AE18A8}" dt="2022-12-15T07:20:50.343" v="1287" actId="47"/>
        <pc:sldMkLst>
          <pc:docMk/>
          <pc:sldMk cId="949471234" sldId="605"/>
        </pc:sldMkLst>
        <pc:spChg chg="del">
          <ac:chgData name="Sally Garcia" userId="14886ab6-0ebe-4289-8985-92f6ea6d57f6" providerId="ADAL" clId="{0D80F603-6742-4CFD-BD55-828E29AE18A8}" dt="2022-12-15T07:16:46.224" v="1278" actId="478"/>
          <ac:spMkLst>
            <pc:docMk/>
            <pc:sldMk cId="949471234" sldId="605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7:17:21.081" v="1285" actId="20577"/>
        <pc:sldMkLst>
          <pc:docMk/>
          <pc:sldMk cId="3184544073" sldId="606"/>
        </pc:sldMkLst>
        <pc:spChg chg="del">
          <ac:chgData name="Sally Garcia" userId="14886ab6-0ebe-4289-8985-92f6ea6d57f6" providerId="ADAL" clId="{0D80F603-6742-4CFD-BD55-828E29AE18A8}" dt="2022-12-15T07:17:09.566" v="1279" actId="478"/>
          <ac:spMkLst>
            <pc:docMk/>
            <pc:sldMk cId="3184544073" sldId="606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7:17:21.081" v="1285" actId="20577"/>
          <ac:spMkLst>
            <pc:docMk/>
            <pc:sldMk cId="3184544073" sldId="606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7:24:33.288" v="1297" actId="20577"/>
        <pc:sldMkLst>
          <pc:docMk/>
          <pc:sldMk cId="806720501" sldId="607"/>
        </pc:sldMkLst>
        <pc:spChg chg="del">
          <ac:chgData name="Sally Garcia" userId="14886ab6-0ebe-4289-8985-92f6ea6d57f6" providerId="ADAL" clId="{0D80F603-6742-4CFD-BD55-828E29AE18A8}" dt="2022-12-15T07:21:36.792" v="1288" actId="478"/>
          <ac:spMkLst>
            <pc:docMk/>
            <pc:sldMk cId="806720501" sldId="607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7:24:33.288" v="1297" actId="20577"/>
          <ac:spMkLst>
            <pc:docMk/>
            <pc:sldMk cId="806720501" sldId="607"/>
            <ac:spMk id="3" creationId="{042D9E7B-D1BB-4A59-8D12-11E6C2FA55AC}"/>
          </ac:spMkLst>
        </pc:spChg>
      </pc:sldChg>
      <pc:sldChg chg="del">
        <pc:chgData name="Sally Garcia" userId="14886ab6-0ebe-4289-8985-92f6ea6d57f6" providerId="ADAL" clId="{0D80F603-6742-4CFD-BD55-828E29AE18A8}" dt="2022-12-15T07:25:46.509" v="1304" actId="47"/>
        <pc:sldMkLst>
          <pc:docMk/>
          <pc:sldMk cId="1925428671" sldId="608"/>
        </pc:sldMkLst>
      </pc:sldChg>
      <pc:sldChg chg="del">
        <pc:chgData name="Sally Garcia" userId="14886ab6-0ebe-4289-8985-92f6ea6d57f6" providerId="ADAL" clId="{0D80F603-6742-4CFD-BD55-828E29AE18A8}" dt="2022-12-15T07:25:29.294" v="1302" actId="47"/>
        <pc:sldMkLst>
          <pc:docMk/>
          <pc:sldMk cId="434318676" sldId="609"/>
        </pc:sldMkLst>
      </pc:sldChg>
      <pc:sldChg chg="modSp del mod">
        <pc:chgData name="Sally Garcia" userId="14886ab6-0ebe-4289-8985-92f6ea6d57f6" providerId="ADAL" clId="{0D80F603-6742-4CFD-BD55-828E29AE18A8}" dt="2022-12-15T07:28:30.610" v="1309" actId="47"/>
        <pc:sldMkLst>
          <pc:docMk/>
          <pc:sldMk cId="2658268267" sldId="611"/>
        </pc:sldMkLst>
        <pc:spChg chg="mod">
          <ac:chgData name="Sally Garcia" userId="14886ab6-0ebe-4289-8985-92f6ea6d57f6" providerId="ADAL" clId="{0D80F603-6742-4CFD-BD55-828E29AE18A8}" dt="2022-12-13T05:58:01.936" v="3" actId="20577"/>
          <ac:spMkLst>
            <pc:docMk/>
            <pc:sldMk cId="2658268267" sldId="611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5T07:30:18.634" v="1312" actId="47"/>
        <pc:sldMkLst>
          <pc:docMk/>
          <pc:sldMk cId="1382440084" sldId="612"/>
        </pc:sldMkLst>
      </pc:sldChg>
      <pc:sldChg chg="add del">
        <pc:chgData name="Sally Garcia" userId="14886ab6-0ebe-4289-8985-92f6ea6d57f6" providerId="ADAL" clId="{0D80F603-6742-4CFD-BD55-828E29AE18A8}" dt="2022-12-15T07:31:12.468" v="1317" actId="47"/>
        <pc:sldMkLst>
          <pc:docMk/>
          <pc:sldMk cId="4018017800" sldId="614"/>
        </pc:sldMkLst>
      </pc:sldChg>
      <pc:sldChg chg="add del">
        <pc:chgData name="Sally Garcia" userId="14886ab6-0ebe-4289-8985-92f6ea6d57f6" providerId="ADAL" clId="{0D80F603-6742-4CFD-BD55-828E29AE18A8}" dt="2022-12-15T07:32:04.518" v="1318"/>
        <pc:sldMkLst>
          <pc:docMk/>
          <pc:sldMk cId="2620683335" sldId="615"/>
        </pc:sldMkLst>
      </pc:sldChg>
      <pc:sldChg chg="delSp mod">
        <pc:chgData name="Sally Garcia" userId="14886ab6-0ebe-4289-8985-92f6ea6d57f6" providerId="ADAL" clId="{0D80F603-6742-4CFD-BD55-828E29AE18A8}" dt="2022-12-16T01:07:05.386" v="1367" actId="478"/>
        <pc:sldMkLst>
          <pc:docMk/>
          <pc:sldMk cId="2162725608" sldId="617"/>
        </pc:sldMkLst>
        <pc:spChg chg="del">
          <ac:chgData name="Sally Garcia" userId="14886ab6-0ebe-4289-8985-92f6ea6d57f6" providerId="ADAL" clId="{0D80F603-6742-4CFD-BD55-828E29AE18A8}" dt="2022-12-16T01:07:05.386" v="1367" actId="478"/>
          <ac:spMkLst>
            <pc:docMk/>
            <pc:sldMk cId="2162725608" sldId="617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07:47.888" v="1368" actId="478"/>
        <pc:sldMkLst>
          <pc:docMk/>
          <pc:sldMk cId="3380395074" sldId="618"/>
        </pc:sldMkLst>
        <pc:spChg chg="del">
          <ac:chgData name="Sally Garcia" userId="14886ab6-0ebe-4289-8985-92f6ea6d57f6" providerId="ADAL" clId="{0D80F603-6742-4CFD-BD55-828E29AE18A8}" dt="2022-12-16T01:07:47.888" v="1368" actId="478"/>
          <ac:spMkLst>
            <pc:docMk/>
            <pc:sldMk cId="3380395074" sldId="618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07:56.903" v="1369" actId="478"/>
        <pc:sldMkLst>
          <pc:docMk/>
          <pc:sldMk cId="2158780786" sldId="619"/>
        </pc:sldMkLst>
        <pc:spChg chg="del">
          <ac:chgData name="Sally Garcia" userId="14886ab6-0ebe-4289-8985-92f6ea6d57f6" providerId="ADAL" clId="{0D80F603-6742-4CFD-BD55-828E29AE18A8}" dt="2022-12-16T01:07:56.903" v="1369" actId="478"/>
          <ac:spMkLst>
            <pc:docMk/>
            <pc:sldMk cId="2158780786" sldId="619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08:20.374" v="1370" actId="478"/>
        <pc:sldMkLst>
          <pc:docMk/>
          <pc:sldMk cId="132807614" sldId="620"/>
        </pc:sldMkLst>
        <pc:spChg chg="del">
          <ac:chgData name="Sally Garcia" userId="14886ab6-0ebe-4289-8985-92f6ea6d57f6" providerId="ADAL" clId="{0D80F603-6742-4CFD-BD55-828E29AE18A8}" dt="2022-12-16T01:08:20.374" v="1370" actId="478"/>
          <ac:spMkLst>
            <pc:docMk/>
            <pc:sldMk cId="132807614" sldId="620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6T01:09:46.819" v="1373" actId="47"/>
        <pc:sldMkLst>
          <pc:docMk/>
          <pc:sldMk cId="2609626811" sldId="622"/>
        </pc:sldMkLst>
        <pc:spChg chg="del">
          <ac:chgData name="Sally Garcia" userId="14886ab6-0ebe-4289-8985-92f6ea6d57f6" providerId="ADAL" clId="{0D80F603-6742-4CFD-BD55-828E29AE18A8}" dt="2022-12-16T01:09:28.033" v="1371" actId="478"/>
          <ac:spMkLst>
            <pc:docMk/>
            <pc:sldMk cId="2609626811" sldId="622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10:10.292" v="1376" actId="47"/>
        <pc:sldMkLst>
          <pc:docMk/>
          <pc:sldMk cId="725957389" sldId="623"/>
        </pc:sldMkLst>
      </pc:sldChg>
      <pc:sldChg chg="delSp modSp mod">
        <pc:chgData name="Sally Garcia" userId="14886ab6-0ebe-4289-8985-92f6ea6d57f6" providerId="ADAL" clId="{0D80F603-6742-4CFD-BD55-828E29AE18A8}" dt="2022-12-16T01:11:01.697" v="1379" actId="20577"/>
        <pc:sldMkLst>
          <pc:docMk/>
          <pc:sldMk cId="2873611857" sldId="624"/>
        </pc:sldMkLst>
        <pc:spChg chg="del">
          <ac:chgData name="Sally Garcia" userId="14886ab6-0ebe-4289-8985-92f6ea6d57f6" providerId="ADAL" clId="{0D80F603-6742-4CFD-BD55-828E29AE18A8}" dt="2022-12-16T01:10:57.728" v="1378" actId="478"/>
          <ac:spMkLst>
            <pc:docMk/>
            <pc:sldMk cId="2873611857" sldId="62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6T01:11:01.697" v="1379" actId="20577"/>
          <ac:spMkLst>
            <pc:docMk/>
            <pc:sldMk cId="2873611857" sldId="624"/>
            <ac:spMk id="3" creationId="{042D9E7B-D1BB-4A59-8D12-11E6C2FA55AC}"/>
          </ac:spMkLst>
        </pc:spChg>
      </pc:sldChg>
      <pc:sldChg chg="modSp del mod">
        <pc:chgData name="Sally Garcia" userId="14886ab6-0ebe-4289-8985-92f6ea6d57f6" providerId="ADAL" clId="{0D80F603-6742-4CFD-BD55-828E29AE18A8}" dt="2022-12-16T01:11:38.416" v="1383" actId="47"/>
        <pc:sldMkLst>
          <pc:docMk/>
          <pc:sldMk cId="1240246613" sldId="626"/>
        </pc:sldMkLst>
        <pc:spChg chg="mod">
          <ac:chgData name="Sally Garcia" userId="14886ab6-0ebe-4289-8985-92f6ea6d57f6" providerId="ADAL" clId="{0D80F603-6742-4CFD-BD55-828E29AE18A8}" dt="2022-12-13T06:03:49.570" v="4" actId="20577"/>
          <ac:spMkLst>
            <pc:docMk/>
            <pc:sldMk cId="1240246613" sldId="626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1:45.939" v="1384" actId="478"/>
        <pc:sldMkLst>
          <pc:docMk/>
          <pc:sldMk cId="1792555275" sldId="627"/>
        </pc:sldMkLst>
        <pc:spChg chg="del">
          <ac:chgData name="Sally Garcia" userId="14886ab6-0ebe-4289-8985-92f6ea6d57f6" providerId="ADAL" clId="{0D80F603-6742-4CFD-BD55-828E29AE18A8}" dt="2022-12-16T01:11:45.939" v="1384" actId="478"/>
          <ac:spMkLst>
            <pc:docMk/>
            <pc:sldMk cId="1792555275" sldId="627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6T01:11:54.199" v="1386" actId="478"/>
        <pc:sldMkLst>
          <pc:docMk/>
          <pc:sldMk cId="4247939185" sldId="629"/>
        </pc:sldMkLst>
        <pc:spChg chg="del mod">
          <ac:chgData name="Sally Garcia" userId="14886ab6-0ebe-4289-8985-92f6ea6d57f6" providerId="ADAL" clId="{0D80F603-6742-4CFD-BD55-828E29AE18A8}" dt="2022-12-16T01:11:54.199" v="1386" actId="478"/>
          <ac:spMkLst>
            <pc:docMk/>
            <pc:sldMk cId="4247939185" sldId="629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2:14.647" v="1387" actId="478"/>
        <pc:sldMkLst>
          <pc:docMk/>
          <pc:sldMk cId="4107326390" sldId="630"/>
        </pc:sldMkLst>
        <pc:spChg chg="del">
          <ac:chgData name="Sally Garcia" userId="14886ab6-0ebe-4289-8985-92f6ea6d57f6" providerId="ADAL" clId="{0D80F603-6742-4CFD-BD55-828E29AE18A8}" dt="2022-12-16T01:12:14.647" v="1387" actId="478"/>
          <ac:spMkLst>
            <pc:docMk/>
            <pc:sldMk cId="4107326390" sldId="630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12:36.352" v="1389" actId="47"/>
        <pc:sldMkLst>
          <pc:docMk/>
          <pc:sldMk cId="146609068" sldId="631"/>
        </pc:sldMkLst>
      </pc:sldChg>
      <pc:sldChg chg="del">
        <pc:chgData name="Sally Garcia" userId="14886ab6-0ebe-4289-8985-92f6ea6d57f6" providerId="ADAL" clId="{0D80F603-6742-4CFD-BD55-828E29AE18A8}" dt="2022-12-16T01:13:39.958" v="1391" actId="47"/>
        <pc:sldMkLst>
          <pc:docMk/>
          <pc:sldMk cId="3945685928" sldId="632"/>
        </pc:sldMkLst>
      </pc:sldChg>
      <pc:sldChg chg="delSp add del mod">
        <pc:chgData name="Sally Garcia" userId="14886ab6-0ebe-4289-8985-92f6ea6d57f6" providerId="ADAL" clId="{0D80F603-6742-4CFD-BD55-828E29AE18A8}" dt="2022-12-16T01:15:12.055" v="1395"/>
        <pc:sldMkLst>
          <pc:docMk/>
          <pc:sldMk cId="1146593438" sldId="633"/>
        </pc:sldMkLst>
        <pc:spChg chg="del">
          <ac:chgData name="Sally Garcia" userId="14886ab6-0ebe-4289-8985-92f6ea6d57f6" providerId="ADAL" clId="{0D80F603-6742-4CFD-BD55-828E29AE18A8}" dt="2022-12-16T01:14:32.041" v="1392" actId="478"/>
          <ac:spMkLst>
            <pc:docMk/>
            <pc:sldMk cId="1146593438" sldId="633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5:24.528" v="1396" actId="478"/>
        <pc:sldMkLst>
          <pc:docMk/>
          <pc:sldMk cId="2582479794" sldId="634"/>
        </pc:sldMkLst>
        <pc:spChg chg="del">
          <ac:chgData name="Sally Garcia" userId="14886ab6-0ebe-4289-8985-92f6ea6d57f6" providerId="ADAL" clId="{0D80F603-6742-4CFD-BD55-828E29AE18A8}" dt="2022-12-16T01:15:24.528" v="1396" actId="478"/>
          <ac:spMkLst>
            <pc:docMk/>
            <pc:sldMk cId="2582479794" sldId="634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6:23.327" v="1397" actId="478"/>
        <pc:sldMkLst>
          <pc:docMk/>
          <pc:sldMk cId="239417191" sldId="635"/>
        </pc:sldMkLst>
        <pc:spChg chg="del">
          <ac:chgData name="Sally Garcia" userId="14886ab6-0ebe-4289-8985-92f6ea6d57f6" providerId="ADAL" clId="{0D80F603-6742-4CFD-BD55-828E29AE18A8}" dt="2022-12-16T01:16:23.327" v="1397" actId="478"/>
          <ac:spMkLst>
            <pc:docMk/>
            <pc:sldMk cId="239417191" sldId="635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6:39.255" v="1398" actId="478"/>
        <pc:sldMkLst>
          <pc:docMk/>
          <pc:sldMk cId="4287052210" sldId="636"/>
        </pc:sldMkLst>
        <pc:spChg chg="del">
          <ac:chgData name="Sally Garcia" userId="14886ab6-0ebe-4289-8985-92f6ea6d57f6" providerId="ADAL" clId="{0D80F603-6742-4CFD-BD55-828E29AE18A8}" dt="2022-12-16T01:16:39.255" v="1398" actId="478"/>
          <ac:spMkLst>
            <pc:docMk/>
            <pc:sldMk cId="4287052210" sldId="636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7:16.232" v="1399" actId="478"/>
        <pc:sldMkLst>
          <pc:docMk/>
          <pc:sldMk cId="3295785419" sldId="638"/>
        </pc:sldMkLst>
        <pc:spChg chg="del">
          <ac:chgData name="Sally Garcia" userId="14886ab6-0ebe-4289-8985-92f6ea6d57f6" providerId="ADAL" clId="{0D80F603-6742-4CFD-BD55-828E29AE18A8}" dt="2022-12-16T01:17:16.232" v="1399" actId="478"/>
          <ac:spMkLst>
            <pc:docMk/>
            <pc:sldMk cId="3295785419" sldId="638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7:53.521" v="1400" actId="478"/>
        <pc:sldMkLst>
          <pc:docMk/>
          <pc:sldMk cId="3987148658" sldId="639"/>
        </pc:sldMkLst>
        <pc:spChg chg="del">
          <ac:chgData name="Sally Garcia" userId="14886ab6-0ebe-4289-8985-92f6ea6d57f6" providerId="ADAL" clId="{0D80F603-6742-4CFD-BD55-828E29AE18A8}" dt="2022-12-16T01:17:53.521" v="1400" actId="478"/>
          <ac:spMkLst>
            <pc:docMk/>
            <pc:sldMk cId="3987148658" sldId="639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6T01:18:40.684" v="1403" actId="47"/>
        <pc:sldMkLst>
          <pc:docMk/>
          <pc:sldMk cId="693447862" sldId="641"/>
        </pc:sldMkLst>
        <pc:spChg chg="del">
          <ac:chgData name="Sally Garcia" userId="14886ab6-0ebe-4289-8985-92f6ea6d57f6" providerId="ADAL" clId="{0D80F603-6742-4CFD-BD55-828E29AE18A8}" dt="2022-12-16T01:18:25.447" v="1401" actId="478"/>
          <ac:spMkLst>
            <pc:docMk/>
            <pc:sldMk cId="693447862" sldId="641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19:04.498" v="1405" actId="47"/>
        <pc:sldMkLst>
          <pc:docMk/>
          <pc:sldMk cId="2892021759" sldId="642"/>
        </pc:sldMkLst>
      </pc:sldChg>
      <pc:sldChg chg="modSp del mod">
        <pc:chgData name="Sally Garcia" userId="14886ab6-0ebe-4289-8985-92f6ea6d57f6" providerId="ADAL" clId="{0D80F603-6742-4CFD-BD55-828E29AE18A8}" dt="2022-12-16T01:19:43.491" v="1407" actId="47"/>
        <pc:sldMkLst>
          <pc:docMk/>
          <pc:sldMk cId="2642804667" sldId="644"/>
        </pc:sldMkLst>
        <pc:spChg chg="mod">
          <ac:chgData name="Sally Garcia" userId="14886ab6-0ebe-4289-8985-92f6ea6d57f6" providerId="ADAL" clId="{0D80F603-6742-4CFD-BD55-828E29AE18A8}" dt="2022-12-13T06:04:12.323" v="5" actId="20577"/>
          <ac:spMkLst>
            <pc:docMk/>
            <pc:sldMk cId="2642804667" sldId="64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20:40.421" v="1410" actId="47"/>
        <pc:sldMkLst>
          <pc:docMk/>
          <pc:sldMk cId="2102981739" sldId="645"/>
        </pc:sldMkLst>
      </pc:sldChg>
      <pc:sldChg chg="del">
        <pc:chgData name="Sally Garcia" userId="14886ab6-0ebe-4289-8985-92f6ea6d57f6" providerId="ADAL" clId="{0D80F603-6742-4CFD-BD55-828E29AE18A8}" dt="2022-12-16T01:21:19.146" v="1413" actId="47"/>
        <pc:sldMkLst>
          <pc:docMk/>
          <pc:sldMk cId="3568039510" sldId="646"/>
        </pc:sldMkLst>
      </pc:sldChg>
      <pc:sldChg chg="del">
        <pc:chgData name="Sally Garcia" userId="14886ab6-0ebe-4289-8985-92f6ea6d57f6" providerId="ADAL" clId="{0D80F603-6742-4CFD-BD55-828E29AE18A8}" dt="2022-12-16T01:21:22.128" v="1414" actId="47"/>
        <pc:sldMkLst>
          <pc:docMk/>
          <pc:sldMk cId="2246724145" sldId="647"/>
        </pc:sldMkLst>
      </pc:sldChg>
      <pc:sldChg chg="add del">
        <pc:chgData name="Sally Garcia" userId="14886ab6-0ebe-4289-8985-92f6ea6d57f6" providerId="ADAL" clId="{0D80F603-6742-4CFD-BD55-828E29AE18A8}" dt="2022-12-16T01:21:46.910" v="1416"/>
        <pc:sldMkLst>
          <pc:docMk/>
          <pc:sldMk cId="3515483411" sldId="648"/>
        </pc:sldMkLst>
      </pc:sldChg>
      <pc:sldChg chg="del">
        <pc:chgData name="Sally Garcia" userId="14886ab6-0ebe-4289-8985-92f6ea6d57f6" providerId="ADAL" clId="{0D80F603-6742-4CFD-BD55-828E29AE18A8}" dt="2022-12-16T01:22:21.742" v="1419" actId="47"/>
        <pc:sldMkLst>
          <pc:docMk/>
          <pc:sldMk cId="1968839833" sldId="649"/>
        </pc:sldMkLst>
      </pc:sldChg>
      <pc:sldChg chg="del">
        <pc:chgData name="Sally Garcia" userId="14886ab6-0ebe-4289-8985-92f6ea6d57f6" providerId="ADAL" clId="{0D80F603-6742-4CFD-BD55-828E29AE18A8}" dt="2022-12-16T01:22:43.302" v="1421" actId="47"/>
        <pc:sldMkLst>
          <pc:docMk/>
          <pc:sldMk cId="3086823092" sldId="650"/>
        </pc:sldMkLst>
      </pc:sldChg>
      <pc:sldChg chg="del">
        <pc:chgData name="Sally Garcia" userId="14886ab6-0ebe-4289-8985-92f6ea6d57f6" providerId="ADAL" clId="{0D80F603-6742-4CFD-BD55-828E29AE18A8}" dt="2022-12-16T01:23:04.441" v="1424" actId="47"/>
        <pc:sldMkLst>
          <pc:docMk/>
          <pc:sldMk cId="2678229028" sldId="651"/>
        </pc:sldMkLst>
      </pc:sldChg>
      <pc:sldChg chg="del">
        <pc:chgData name="Sally Garcia" userId="14886ab6-0ebe-4289-8985-92f6ea6d57f6" providerId="ADAL" clId="{0D80F603-6742-4CFD-BD55-828E29AE18A8}" dt="2022-12-16T01:23:23.659" v="1426" actId="47"/>
        <pc:sldMkLst>
          <pc:docMk/>
          <pc:sldMk cId="3331367694" sldId="652"/>
        </pc:sldMkLst>
      </pc:sldChg>
      <pc:sldChg chg="del">
        <pc:chgData name="Sally Garcia" userId="14886ab6-0ebe-4289-8985-92f6ea6d57f6" providerId="ADAL" clId="{0D80F603-6742-4CFD-BD55-828E29AE18A8}" dt="2022-12-16T01:23:43.767" v="1428" actId="47"/>
        <pc:sldMkLst>
          <pc:docMk/>
          <pc:sldMk cId="1548788004" sldId="653"/>
        </pc:sldMkLst>
      </pc:sldChg>
      <pc:sldChg chg="del">
        <pc:chgData name="Sally Garcia" userId="14886ab6-0ebe-4289-8985-92f6ea6d57f6" providerId="ADAL" clId="{0D80F603-6742-4CFD-BD55-828E29AE18A8}" dt="2022-12-16T01:25:39.038" v="1431" actId="47"/>
        <pc:sldMkLst>
          <pc:docMk/>
          <pc:sldMk cId="841352082" sldId="654"/>
        </pc:sldMkLst>
      </pc:sldChg>
      <pc:sldChg chg="delSp mod">
        <pc:chgData name="Sally Garcia" userId="14886ab6-0ebe-4289-8985-92f6ea6d57f6" providerId="ADAL" clId="{0D80F603-6742-4CFD-BD55-828E29AE18A8}" dt="2022-12-16T01:25:49.778" v="1432" actId="478"/>
        <pc:sldMkLst>
          <pc:docMk/>
          <pc:sldMk cId="3275995537" sldId="655"/>
        </pc:sldMkLst>
        <pc:spChg chg="del">
          <ac:chgData name="Sally Garcia" userId="14886ab6-0ebe-4289-8985-92f6ea6d57f6" providerId="ADAL" clId="{0D80F603-6742-4CFD-BD55-828E29AE18A8}" dt="2022-12-16T01:25:49.778" v="1432" actId="478"/>
          <ac:spMkLst>
            <pc:docMk/>
            <pc:sldMk cId="3275995537" sldId="655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26:03.987" v="1433" actId="478"/>
        <pc:sldMkLst>
          <pc:docMk/>
          <pc:sldMk cId="2081080165" sldId="656"/>
        </pc:sldMkLst>
        <pc:spChg chg="del">
          <ac:chgData name="Sally Garcia" userId="14886ab6-0ebe-4289-8985-92f6ea6d57f6" providerId="ADAL" clId="{0D80F603-6742-4CFD-BD55-828E29AE18A8}" dt="2022-12-16T01:26:03.987" v="1433" actId="478"/>
          <ac:spMkLst>
            <pc:docMk/>
            <pc:sldMk cId="2081080165" sldId="656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26:18.911" v="1434" actId="478"/>
        <pc:sldMkLst>
          <pc:docMk/>
          <pc:sldMk cId="2780461193" sldId="657"/>
        </pc:sldMkLst>
        <pc:spChg chg="del">
          <ac:chgData name="Sally Garcia" userId="14886ab6-0ebe-4289-8985-92f6ea6d57f6" providerId="ADAL" clId="{0D80F603-6742-4CFD-BD55-828E29AE18A8}" dt="2022-12-16T01:26:18.911" v="1434" actId="478"/>
          <ac:spMkLst>
            <pc:docMk/>
            <pc:sldMk cId="2780461193" sldId="657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6T01:26:42.969" v="1437" actId="47"/>
        <pc:sldMkLst>
          <pc:docMk/>
          <pc:sldMk cId="1892356600" sldId="658"/>
        </pc:sldMkLst>
        <pc:spChg chg="del">
          <ac:chgData name="Sally Garcia" userId="14886ab6-0ebe-4289-8985-92f6ea6d57f6" providerId="ADAL" clId="{0D80F603-6742-4CFD-BD55-828E29AE18A8}" dt="2022-12-16T01:26:28.590" v="1435" actId="478"/>
          <ac:spMkLst>
            <pc:docMk/>
            <pc:sldMk cId="1892356600" sldId="658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26:57.019" v="1439" actId="47"/>
        <pc:sldMkLst>
          <pc:docMk/>
          <pc:sldMk cId="3031635752" sldId="659"/>
        </pc:sldMkLst>
      </pc:sldChg>
      <pc:sldChg chg="delSp mod">
        <pc:chgData name="Sally Garcia" userId="14886ab6-0ebe-4289-8985-92f6ea6d57f6" providerId="ADAL" clId="{0D80F603-6742-4CFD-BD55-828E29AE18A8}" dt="2022-12-16T01:27:19.775" v="1441" actId="478"/>
        <pc:sldMkLst>
          <pc:docMk/>
          <pc:sldMk cId="3627951678" sldId="662"/>
        </pc:sldMkLst>
        <pc:spChg chg="del">
          <ac:chgData name="Sally Garcia" userId="14886ab6-0ebe-4289-8985-92f6ea6d57f6" providerId="ADAL" clId="{0D80F603-6742-4CFD-BD55-828E29AE18A8}" dt="2022-12-16T01:27:19.775" v="1441" actId="478"/>
          <ac:spMkLst>
            <pc:docMk/>
            <pc:sldMk cId="3627951678" sldId="662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27:33.795" v="1442" actId="478"/>
        <pc:sldMkLst>
          <pc:docMk/>
          <pc:sldMk cId="558494541" sldId="663"/>
        </pc:sldMkLst>
        <pc:spChg chg="del">
          <ac:chgData name="Sally Garcia" userId="14886ab6-0ebe-4289-8985-92f6ea6d57f6" providerId="ADAL" clId="{0D80F603-6742-4CFD-BD55-828E29AE18A8}" dt="2022-12-16T01:27:33.795" v="1442" actId="478"/>
          <ac:spMkLst>
            <pc:docMk/>
            <pc:sldMk cId="558494541" sldId="663"/>
            <ac:spMk id="2" creationId="{70AB3EF6-BB7D-4D73-9C21-731770A78952}"/>
          </ac:spMkLst>
        </pc:spChg>
      </pc:sldChg>
      <pc:sldChg chg="modSp del mod">
        <pc:chgData name="Sally Garcia" userId="14886ab6-0ebe-4289-8985-92f6ea6d57f6" providerId="ADAL" clId="{0D80F603-6742-4CFD-BD55-828E29AE18A8}" dt="2022-12-16T01:28:06.964" v="1446" actId="47"/>
        <pc:sldMkLst>
          <pc:docMk/>
          <pc:sldMk cId="15248227" sldId="664"/>
        </pc:sldMkLst>
        <pc:spChg chg="mod">
          <ac:chgData name="Sally Garcia" userId="14886ab6-0ebe-4289-8985-92f6ea6d57f6" providerId="ADAL" clId="{0D80F603-6742-4CFD-BD55-828E29AE18A8}" dt="2022-12-13T06:05:14.112" v="7" actId="20577"/>
          <ac:spMkLst>
            <pc:docMk/>
            <pc:sldMk cId="15248227" sldId="66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28:39.012" v="1448" actId="47"/>
        <pc:sldMkLst>
          <pc:docMk/>
          <pc:sldMk cId="1484040883" sldId="665"/>
        </pc:sldMkLst>
      </pc:sldChg>
      <pc:sldChg chg="delSp mod">
        <pc:chgData name="Sally Garcia" userId="14886ab6-0ebe-4289-8985-92f6ea6d57f6" providerId="ADAL" clId="{0D80F603-6742-4CFD-BD55-828E29AE18A8}" dt="2022-12-16T01:28:59.538" v="1449" actId="478"/>
        <pc:sldMkLst>
          <pc:docMk/>
          <pc:sldMk cId="3112915170" sldId="666"/>
        </pc:sldMkLst>
        <pc:spChg chg="del">
          <ac:chgData name="Sally Garcia" userId="14886ab6-0ebe-4289-8985-92f6ea6d57f6" providerId="ADAL" clId="{0D80F603-6742-4CFD-BD55-828E29AE18A8}" dt="2022-12-16T01:28:59.538" v="1449" actId="478"/>
          <ac:spMkLst>
            <pc:docMk/>
            <pc:sldMk cId="3112915170" sldId="666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6T01:29:20.177" v="1452" actId="47"/>
        <pc:sldMkLst>
          <pc:docMk/>
          <pc:sldMk cId="899404596" sldId="667"/>
        </pc:sldMkLst>
        <pc:spChg chg="del">
          <ac:chgData name="Sally Garcia" userId="14886ab6-0ebe-4289-8985-92f6ea6d57f6" providerId="ADAL" clId="{0D80F603-6742-4CFD-BD55-828E29AE18A8}" dt="2022-12-16T01:29:09.751" v="1450" actId="478"/>
          <ac:spMkLst>
            <pc:docMk/>
            <pc:sldMk cId="899404596" sldId="667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29:33.006" v="1453" actId="478"/>
        <pc:sldMkLst>
          <pc:docMk/>
          <pc:sldMk cId="838563497" sldId="668"/>
        </pc:sldMkLst>
        <pc:spChg chg="del">
          <ac:chgData name="Sally Garcia" userId="14886ab6-0ebe-4289-8985-92f6ea6d57f6" providerId="ADAL" clId="{0D80F603-6742-4CFD-BD55-828E29AE18A8}" dt="2022-12-16T01:29:33.006" v="1453" actId="478"/>
          <ac:spMkLst>
            <pc:docMk/>
            <pc:sldMk cId="838563497" sldId="668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29:47.588" v="1455" actId="47"/>
        <pc:sldMkLst>
          <pc:docMk/>
          <pc:sldMk cId="3828690979" sldId="669"/>
        </pc:sldMkLst>
      </pc:sldChg>
      <pc:sldChg chg="delSp del mod">
        <pc:chgData name="Sally Garcia" userId="14886ab6-0ebe-4289-8985-92f6ea6d57f6" providerId="ADAL" clId="{0D80F603-6742-4CFD-BD55-828E29AE18A8}" dt="2022-12-16T01:39:01.801" v="1465" actId="47"/>
        <pc:sldMkLst>
          <pc:docMk/>
          <pc:sldMk cId="3753440818" sldId="670"/>
        </pc:sldMkLst>
        <pc:spChg chg="del">
          <ac:chgData name="Sally Garcia" userId="14886ab6-0ebe-4289-8985-92f6ea6d57f6" providerId="ADAL" clId="{0D80F603-6742-4CFD-BD55-828E29AE18A8}" dt="2022-12-16T01:30:00.277" v="1456" actId="478"/>
          <ac:spMkLst>
            <pc:docMk/>
            <pc:sldMk cId="3753440818" sldId="670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46:39.930" v="1467" actId="478"/>
        <pc:sldMkLst>
          <pc:docMk/>
          <pc:sldMk cId="3330462870" sldId="671"/>
        </pc:sldMkLst>
        <pc:spChg chg="del">
          <ac:chgData name="Sally Garcia" userId="14886ab6-0ebe-4289-8985-92f6ea6d57f6" providerId="ADAL" clId="{0D80F603-6742-4CFD-BD55-828E29AE18A8}" dt="2022-12-16T01:46:39.930" v="1467" actId="478"/>
          <ac:spMkLst>
            <pc:docMk/>
            <pc:sldMk cId="3330462870" sldId="671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47:01.099" v="1469" actId="47"/>
        <pc:sldMkLst>
          <pc:docMk/>
          <pc:sldMk cId="1821835631" sldId="672"/>
        </pc:sldMkLst>
      </pc:sldChg>
      <pc:sldChg chg="del">
        <pc:chgData name="Sally Garcia" userId="14886ab6-0ebe-4289-8985-92f6ea6d57f6" providerId="ADAL" clId="{0D80F603-6742-4CFD-BD55-828E29AE18A8}" dt="2022-12-16T01:48:09.796" v="1475" actId="47"/>
        <pc:sldMkLst>
          <pc:docMk/>
          <pc:sldMk cId="4077493263" sldId="673"/>
        </pc:sldMkLst>
      </pc:sldChg>
      <pc:sldChg chg="delSp mod">
        <pc:chgData name="Sally Garcia" userId="14886ab6-0ebe-4289-8985-92f6ea6d57f6" providerId="ADAL" clId="{0D80F603-6742-4CFD-BD55-828E29AE18A8}" dt="2022-12-16T01:48:21.079" v="1476" actId="478"/>
        <pc:sldMkLst>
          <pc:docMk/>
          <pc:sldMk cId="3890926658" sldId="674"/>
        </pc:sldMkLst>
        <pc:spChg chg="del">
          <ac:chgData name="Sally Garcia" userId="14886ab6-0ebe-4289-8985-92f6ea6d57f6" providerId="ADAL" clId="{0D80F603-6742-4CFD-BD55-828E29AE18A8}" dt="2022-12-16T01:48:21.079" v="1476" actId="478"/>
          <ac:spMkLst>
            <pc:docMk/>
            <pc:sldMk cId="3890926658" sldId="67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48:40.762" v="1479" actId="47"/>
        <pc:sldMkLst>
          <pc:docMk/>
          <pc:sldMk cId="1133760565" sldId="675"/>
        </pc:sldMkLst>
      </pc:sldChg>
      <pc:sldChg chg="del">
        <pc:chgData name="Sally Garcia" userId="14886ab6-0ebe-4289-8985-92f6ea6d57f6" providerId="ADAL" clId="{0D80F603-6742-4CFD-BD55-828E29AE18A8}" dt="2022-12-16T01:49:22.247" v="1485" actId="47"/>
        <pc:sldMkLst>
          <pc:docMk/>
          <pc:sldMk cId="2897456881" sldId="676"/>
        </pc:sldMkLst>
      </pc:sldChg>
      <pc:sldChg chg="delSp mod">
        <pc:chgData name="Sally Garcia" userId="14886ab6-0ebe-4289-8985-92f6ea6d57f6" providerId="ADAL" clId="{0D80F603-6742-4CFD-BD55-828E29AE18A8}" dt="2022-12-16T01:51:14.185" v="1488" actId="478"/>
        <pc:sldMkLst>
          <pc:docMk/>
          <pc:sldMk cId="3833692214" sldId="678"/>
        </pc:sldMkLst>
        <pc:spChg chg="del">
          <ac:chgData name="Sally Garcia" userId="14886ab6-0ebe-4289-8985-92f6ea6d57f6" providerId="ADAL" clId="{0D80F603-6742-4CFD-BD55-828E29AE18A8}" dt="2022-12-16T01:51:14.185" v="1488" actId="478"/>
          <ac:spMkLst>
            <pc:docMk/>
            <pc:sldMk cId="3833692214" sldId="678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51:37.547" v="1490" actId="47"/>
        <pc:sldMkLst>
          <pc:docMk/>
          <pc:sldMk cId="113854874" sldId="679"/>
        </pc:sldMkLst>
      </pc:sldChg>
      <pc:sldChg chg="delSp mod">
        <pc:chgData name="Sally Garcia" userId="14886ab6-0ebe-4289-8985-92f6ea6d57f6" providerId="ADAL" clId="{0D80F603-6742-4CFD-BD55-828E29AE18A8}" dt="2022-12-16T01:51:47.694" v="1491" actId="478"/>
        <pc:sldMkLst>
          <pc:docMk/>
          <pc:sldMk cId="755704107" sldId="680"/>
        </pc:sldMkLst>
        <pc:spChg chg="del">
          <ac:chgData name="Sally Garcia" userId="14886ab6-0ebe-4289-8985-92f6ea6d57f6" providerId="ADAL" clId="{0D80F603-6742-4CFD-BD55-828E29AE18A8}" dt="2022-12-16T01:51:47.694" v="1491" actId="478"/>
          <ac:spMkLst>
            <pc:docMk/>
            <pc:sldMk cId="755704107" sldId="680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52:01.780" v="1493" actId="47"/>
        <pc:sldMkLst>
          <pc:docMk/>
          <pc:sldMk cId="3135539031" sldId="681"/>
        </pc:sldMkLst>
      </pc:sldChg>
      <pc:sldChg chg="del">
        <pc:chgData name="Sally Garcia" userId="14886ab6-0ebe-4289-8985-92f6ea6d57f6" providerId="ADAL" clId="{0D80F603-6742-4CFD-BD55-828E29AE18A8}" dt="2022-12-16T01:52:58.500" v="1496" actId="47"/>
        <pc:sldMkLst>
          <pc:docMk/>
          <pc:sldMk cId="2836472401" sldId="682"/>
        </pc:sldMkLst>
      </pc:sldChg>
      <pc:sldChg chg="del">
        <pc:chgData name="Sally Garcia" userId="14886ab6-0ebe-4289-8985-92f6ea6d57f6" providerId="ADAL" clId="{0D80F603-6742-4CFD-BD55-828E29AE18A8}" dt="2022-12-16T01:53:08.997" v="1498" actId="47"/>
        <pc:sldMkLst>
          <pc:docMk/>
          <pc:sldMk cId="1443945267" sldId="683"/>
        </pc:sldMkLst>
      </pc:sldChg>
      <pc:sldChg chg="del">
        <pc:chgData name="Sally Garcia" userId="14886ab6-0ebe-4289-8985-92f6ea6d57f6" providerId="ADAL" clId="{0D80F603-6742-4CFD-BD55-828E29AE18A8}" dt="2022-12-16T01:53:23.871" v="1500" actId="47"/>
        <pc:sldMkLst>
          <pc:docMk/>
          <pc:sldMk cId="1621685965" sldId="684"/>
        </pc:sldMkLst>
      </pc:sldChg>
      <pc:sldChg chg="delSp mod">
        <pc:chgData name="Sally Garcia" userId="14886ab6-0ebe-4289-8985-92f6ea6d57f6" providerId="ADAL" clId="{0D80F603-6742-4CFD-BD55-828E29AE18A8}" dt="2022-12-16T01:53:42.569" v="1501" actId="478"/>
        <pc:sldMkLst>
          <pc:docMk/>
          <pc:sldMk cId="2376742944" sldId="685"/>
        </pc:sldMkLst>
        <pc:spChg chg="del">
          <ac:chgData name="Sally Garcia" userId="14886ab6-0ebe-4289-8985-92f6ea6d57f6" providerId="ADAL" clId="{0D80F603-6742-4CFD-BD55-828E29AE18A8}" dt="2022-12-16T01:53:42.569" v="1501" actId="478"/>
          <ac:spMkLst>
            <pc:docMk/>
            <pc:sldMk cId="2376742944" sldId="685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55:01.406" v="1510" actId="47"/>
        <pc:sldMkLst>
          <pc:docMk/>
          <pc:sldMk cId="3820073687" sldId="691"/>
        </pc:sldMkLst>
      </pc:sldChg>
      <pc:sldChg chg="del">
        <pc:chgData name="Sally Garcia" userId="14886ab6-0ebe-4289-8985-92f6ea6d57f6" providerId="ADAL" clId="{0D80F603-6742-4CFD-BD55-828E29AE18A8}" dt="2022-12-16T01:32:26.854" v="1460" actId="47"/>
        <pc:sldMkLst>
          <pc:docMk/>
          <pc:sldMk cId="3207556265" sldId="693"/>
        </pc:sldMkLst>
      </pc:sldChg>
      <pc:sldChg chg="delSp modSp mod">
        <pc:chgData name="Sally Garcia" userId="14886ab6-0ebe-4289-8985-92f6ea6d57f6" providerId="ADAL" clId="{0D80F603-6742-4CFD-BD55-828E29AE18A8}" dt="2022-12-16T01:46:13.502" v="1466" actId="20577"/>
        <pc:sldMkLst>
          <pc:docMk/>
          <pc:sldMk cId="1737408588" sldId="694"/>
        </pc:sldMkLst>
        <pc:spChg chg="del">
          <ac:chgData name="Sally Garcia" userId="14886ab6-0ebe-4289-8985-92f6ea6d57f6" providerId="ADAL" clId="{0D80F603-6742-4CFD-BD55-828E29AE18A8}" dt="2022-12-16T01:33:18.299" v="1461" actId="478"/>
          <ac:spMkLst>
            <pc:docMk/>
            <pc:sldMk cId="1737408588" sldId="69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6T01:46:13.502" v="1466" actId="20577"/>
          <ac:spMkLst>
            <pc:docMk/>
            <pc:sldMk cId="1737408588" sldId="694"/>
            <ac:spMk id="3" creationId="{042D9E7B-D1BB-4A59-8D12-11E6C2FA55AC}"/>
          </ac:spMkLst>
        </pc:spChg>
      </pc:sldChg>
      <pc:sldChg chg="del">
        <pc:chgData name="Sally Garcia" userId="14886ab6-0ebe-4289-8985-92f6ea6d57f6" providerId="ADAL" clId="{0D80F603-6742-4CFD-BD55-828E29AE18A8}" dt="2022-12-16T01:47:51.768" v="1474" actId="47"/>
        <pc:sldMkLst>
          <pc:docMk/>
          <pc:sldMk cId="1975273085" sldId="695"/>
        </pc:sldMkLst>
      </pc:sldChg>
      <pc:sldChg chg="del">
        <pc:chgData name="Sally Garcia" userId="14886ab6-0ebe-4289-8985-92f6ea6d57f6" providerId="ADAL" clId="{0D80F603-6742-4CFD-BD55-828E29AE18A8}" dt="2022-12-16T01:48:51.459" v="1481" actId="47"/>
        <pc:sldMkLst>
          <pc:docMk/>
          <pc:sldMk cId="2347643677" sldId="696"/>
        </pc:sldMkLst>
      </pc:sldChg>
      <pc:sldChg chg="del">
        <pc:chgData name="Sally Garcia" userId="14886ab6-0ebe-4289-8985-92f6ea6d57f6" providerId="ADAL" clId="{0D80F603-6742-4CFD-BD55-828E29AE18A8}" dt="2022-12-16T01:49:18.274" v="1484" actId="47"/>
        <pc:sldMkLst>
          <pc:docMk/>
          <pc:sldMk cId="2075378181" sldId="697"/>
        </pc:sldMkLst>
      </pc:sldChg>
      <pc:sldChg chg="modSp del mod">
        <pc:chgData name="Sally Garcia" userId="14886ab6-0ebe-4289-8985-92f6ea6d57f6" providerId="ADAL" clId="{0D80F603-6742-4CFD-BD55-828E29AE18A8}" dt="2022-12-16T01:49:44.749" v="1487" actId="47"/>
        <pc:sldMkLst>
          <pc:docMk/>
          <pc:sldMk cId="3357527664" sldId="698"/>
        </pc:sldMkLst>
        <pc:spChg chg="mod">
          <ac:chgData name="Sally Garcia" userId="14886ab6-0ebe-4289-8985-92f6ea6d57f6" providerId="ADAL" clId="{0D80F603-6742-4CFD-BD55-828E29AE18A8}" dt="2022-12-13T06:06:50.199" v="9" actId="20577"/>
          <ac:spMkLst>
            <pc:docMk/>
            <pc:sldMk cId="3357527664" sldId="698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52:46.216" v="1494" actId="47"/>
        <pc:sldMkLst>
          <pc:docMk/>
          <pc:sldMk cId="765549683" sldId="699"/>
        </pc:sldMkLst>
      </pc:sldChg>
      <pc:sldChg chg="delSp del mod">
        <pc:chgData name="Sally Garcia" userId="14886ab6-0ebe-4289-8985-92f6ea6d57f6" providerId="ADAL" clId="{0D80F603-6742-4CFD-BD55-828E29AE18A8}" dt="2022-12-16T01:54:01.855" v="1504" actId="47"/>
        <pc:sldMkLst>
          <pc:docMk/>
          <pc:sldMk cId="3004964845" sldId="700"/>
        </pc:sldMkLst>
        <pc:spChg chg="del">
          <ac:chgData name="Sally Garcia" userId="14886ab6-0ebe-4289-8985-92f6ea6d57f6" providerId="ADAL" clId="{0D80F603-6742-4CFD-BD55-828E29AE18A8}" dt="2022-12-16T01:53:51.687" v="1502" actId="478"/>
          <ac:spMkLst>
            <pc:docMk/>
            <pc:sldMk cId="3004964845" sldId="700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54:53.044" v="1508" actId="47"/>
        <pc:sldMkLst>
          <pc:docMk/>
          <pc:sldMk cId="2180380985" sldId="701"/>
        </pc:sldMkLst>
      </pc:sldChg>
      <pc:sldChg chg="del">
        <pc:chgData name="Sally Garcia" userId="14886ab6-0ebe-4289-8985-92f6ea6d57f6" providerId="ADAL" clId="{0D80F603-6742-4CFD-BD55-828E29AE18A8}" dt="2022-12-16T01:55:13.032" v="1512" actId="47"/>
        <pc:sldMkLst>
          <pc:docMk/>
          <pc:sldMk cId="2744178953" sldId="703"/>
        </pc:sldMkLst>
      </pc:sldChg>
      <pc:sldChg chg="delSp mod">
        <pc:chgData name="Sally Garcia" userId="14886ab6-0ebe-4289-8985-92f6ea6d57f6" providerId="ADAL" clId="{0D80F603-6742-4CFD-BD55-828E29AE18A8}" dt="2022-12-16T01:27:08.945" v="1440" actId="478"/>
        <pc:sldMkLst>
          <pc:docMk/>
          <pc:sldMk cId="1941632385" sldId="704"/>
        </pc:sldMkLst>
        <pc:spChg chg="del">
          <ac:chgData name="Sally Garcia" userId="14886ab6-0ebe-4289-8985-92f6ea6d57f6" providerId="ADAL" clId="{0D80F603-6742-4CFD-BD55-828E29AE18A8}" dt="2022-12-16T01:27:08.945" v="1440" actId="478"/>
          <ac:spMkLst>
            <pc:docMk/>
            <pc:sldMk cId="1941632385" sldId="70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47:14.445" v="1471" actId="47"/>
        <pc:sldMkLst>
          <pc:docMk/>
          <pc:sldMk cId="2052391225" sldId="705"/>
        </pc:sldMkLst>
      </pc:sldChg>
      <pc:sldChg chg="delSp mod">
        <pc:chgData name="Sally Garcia" userId="14886ab6-0ebe-4289-8985-92f6ea6d57f6" providerId="ADAL" clId="{0D80F603-6742-4CFD-BD55-828E29AE18A8}" dt="2022-12-16T01:48:28.191" v="1477" actId="478"/>
        <pc:sldMkLst>
          <pc:docMk/>
          <pc:sldMk cId="232760572" sldId="706"/>
        </pc:sldMkLst>
        <pc:spChg chg="del">
          <ac:chgData name="Sally Garcia" userId="14886ab6-0ebe-4289-8985-92f6ea6d57f6" providerId="ADAL" clId="{0D80F603-6742-4CFD-BD55-828E29AE18A8}" dt="2022-12-16T01:48:28.191" v="1477" actId="478"/>
          <ac:spMkLst>
            <pc:docMk/>
            <pc:sldMk cId="232760572" sldId="706"/>
            <ac:spMk id="2" creationId="{70AB3EF6-BB7D-4D73-9C21-731770A78952}"/>
          </ac:spMkLst>
        </pc:spChg>
      </pc:sldChg>
      <pc:sldChg chg="modSp add mod">
        <pc:chgData name="Sally Garcia" userId="14886ab6-0ebe-4289-8985-92f6ea6d57f6" providerId="ADAL" clId="{0D80F603-6742-4CFD-BD55-828E29AE18A8}" dt="2022-12-15T05:36:29.249" v="169" actId="20577"/>
        <pc:sldMkLst>
          <pc:docMk/>
          <pc:sldMk cId="1921100292" sldId="707"/>
        </pc:sldMkLst>
        <pc:spChg chg="mod">
          <ac:chgData name="Sally Garcia" userId="14886ab6-0ebe-4289-8985-92f6ea6d57f6" providerId="ADAL" clId="{0D80F603-6742-4CFD-BD55-828E29AE18A8}" dt="2022-12-15T05:36:29.249" v="169" actId="20577"/>
          <ac:spMkLst>
            <pc:docMk/>
            <pc:sldMk cId="1921100292" sldId="707"/>
            <ac:spMk id="3" creationId="{042D9E7B-D1BB-4A59-8D12-11E6C2FA55AC}"/>
          </ac:spMkLst>
        </pc:spChg>
      </pc:sldChg>
      <pc:sldChg chg="add">
        <pc:chgData name="Sally Garcia" userId="14886ab6-0ebe-4289-8985-92f6ea6d57f6" providerId="ADAL" clId="{0D80F603-6742-4CFD-BD55-828E29AE18A8}" dt="2022-12-15T05:46:17.084" v="333"/>
        <pc:sldMkLst>
          <pc:docMk/>
          <pc:sldMk cId="3010357790" sldId="708"/>
        </pc:sldMkLst>
      </pc:sldChg>
      <pc:sldChg chg="add">
        <pc:chgData name="Sally Garcia" userId="14886ab6-0ebe-4289-8985-92f6ea6d57f6" providerId="ADAL" clId="{0D80F603-6742-4CFD-BD55-828E29AE18A8}" dt="2022-12-15T05:51:23.206" v="356"/>
        <pc:sldMkLst>
          <pc:docMk/>
          <pc:sldMk cId="1918092952" sldId="709"/>
        </pc:sldMkLst>
      </pc:sldChg>
      <pc:sldChg chg="modSp add mod">
        <pc:chgData name="Sally Garcia" userId="14886ab6-0ebe-4289-8985-92f6ea6d57f6" providerId="ADAL" clId="{0D80F603-6742-4CFD-BD55-828E29AE18A8}" dt="2022-12-15T06:39:31.524" v="940" actId="14100"/>
        <pc:sldMkLst>
          <pc:docMk/>
          <pc:sldMk cId="245115460" sldId="710"/>
        </pc:sldMkLst>
        <pc:spChg chg="mod">
          <ac:chgData name="Sally Garcia" userId="14886ab6-0ebe-4289-8985-92f6ea6d57f6" providerId="ADAL" clId="{0D80F603-6742-4CFD-BD55-828E29AE18A8}" dt="2022-12-15T06:30:16.144" v="787" actId="1076"/>
          <ac:spMkLst>
            <pc:docMk/>
            <pc:sldMk cId="245115460" sldId="710"/>
            <ac:spMk id="3" creationId="{042D9E7B-D1BB-4A59-8D12-11E6C2FA55AC}"/>
          </ac:spMkLst>
        </pc:spChg>
        <pc:graphicFrameChg chg="mod">
          <ac:chgData name="Sally Garcia" userId="14886ab6-0ebe-4289-8985-92f6ea6d57f6" providerId="ADAL" clId="{0D80F603-6742-4CFD-BD55-828E29AE18A8}" dt="2022-12-15T06:39:31.524" v="940" actId="14100"/>
          <ac:graphicFrameMkLst>
            <pc:docMk/>
            <pc:sldMk cId="245115460" sldId="710"/>
            <ac:graphicFrameMk id="6" creationId="{FABA70CF-BE7F-4D92-8F5E-4C9AC744AB29}"/>
          </ac:graphicFrameMkLst>
        </pc:graphicFrameChg>
      </pc:sldChg>
      <pc:sldChg chg="modSp add mod">
        <pc:chgData name="Sally Garcia" userId="14886ab6-0ebe-4289-8985-92f6ea6d57f6" providerId="ADAL" clId="{0D80F603-6742-4CFD-BD55-828E29AE18A8}" dt="2022-12-15T06:41:46.717" v="1232" actId="1076"/>
        <pc:sldMkLst>
          <pc:docMk/>
          <pc:sldMk cId="4194255320" sldId="711"/>
        </pc:sldMkLst>
        <pc:spChg chg="mod">
          <ac:chgData name="Sally Garcia" userId="14886ab6-0ebe-4289-8985-92f6ea6d57f6" providerId="ADAL" clId="{0D80F603-6742-4CFD-BD55-828E29AE18A8}" dt="2022-12-15T06:41:46.717" v="1232" actId="1076"/>
          <ac:spMkLst>
            <pc:docMk/>
            <pc:sldMk cId="4194255320" sldId="711"/>
            <ac:spMk id="3" creationId="{042D9E7B-D1BB-4A59-8D12-11E6C2FA55AC}"/>
          </ac:spMkLst>
        </pc:spChg>
      </pc:sldChg>
      <pc:sldChg chg="add">
        <pc:chgData name="Sally Garcia" userId="14886ab6-0ebe-4289-8985-92f6ea6d57f6" providerId="ADAL" clId="{0D80F603-6742-4CFD-BD55-828E29AE18A8}" dt="2022-12-15T06:48:56.008" v="1238"/>
        <pc:sldMkLst>
          <pc:docMk/>
          <pc:sldMk cId="319473875" sldId="712"/>
        </pc:sldMkLst>
      </pc:sldChg>
      <pc:sldChg chg="add">
        <pc:chgData name="Sally Garcia" userId="14886ab6-0ebe-4289-8985-92f6ea6d57f6" providerId="ADAL" clId="{0D80F603-6742-4CFD-BD55-828E29AE18A8}" dt="2022-12-15T06:52:18.493" v="1247"/>
        <pc:sldMkLst>
          <pc:docMk/>
          <pc:sldMk cId="3484540" sldId="713"/>
        </pc:sldMkLst>
      </pc:sldChg>
      <pc:sldChg chg="add">
        <pc:chgData name="Sally Garcia" userId="14886ab6-0ebe-4289-8985-92f6ea6d57f6" providerId="ADAL" clId="{0D80F603-6742-4CFD-BD55-828E29AE18A8}" dt="2022-12-15T06:52:26.352" v="1249"/>
        <pc:sldMkLst>
          <pc:docMk/>
          <pc:sldMk cId="1358379046" sldId="714"/>
        </pc:sldMkLst>
      </pc:sldChg>
      <pc:sldChg chg="add">
        <pc:chgData name="Sally Garcia" userId="14886ab6-0ebe-4289-8985-92f6ea6d57f6" providerId="ADAL" clId="{0D80F603-6742-4CFD-BD55-828E29AE18A8}" dt="2022-12-15T06:55:40.792" v="1251"/>
        <pc:sldMkLst>
          <pc:docMk/>
          <pc:sldMk cId="1809083845" sldId="715"/>
        </pc:sldMkLst>
      </pc:sldChg>
      <pc:sldChg chg="add">
        <pc:chgData name="Sally Garcia" userId="14886ab6-0ebe-4289-8985-92f6ea6d57f6" providerId="ADAL" clId="{0D80F603-6742-4CFD-BD55-828E29AE18A8}" dt="2022-12-15T06:57:33.127" v="1259"/>
        <pc:sldMkLst>
          <pc:docMk/>
          <pc:sldMk cId="1828114142" sldId="716"/>
        </pc:sldMkLst>
      </pc:sldChg>
      <pc:sldChg chg="add">
        <pc:chgData name="Sally Garcia" userId="14886ab6-0ebe-4289-8985-92f6ea6d57f6" providerId="ADAL" clId="{0D80F603-6742-4CFD-BD55-828E29AE18A8}" dt="2022-12-15T06:57:57.536" v="1261"/>
        <pc:sldMkLst>
          <pc:docMk/>
          <pc:sldMk cId="2577603652" sldId="717"/>
        </pc:sldMkLst>
      </pc:sldChg>
      <pc:sldChg chg="add">
        <pc:chgData name="Sally Garcia" userId="14886ab6-0ebe-4289-8985-92f6ea6d57f6" providerId="ADAL" clId="{0D80F603-6742-4CFD-BD55-828E29AE18A8}" dt="2022-12-15T06:59:18.568" v="1263"/>
        <pc:sldMkLst>
          <pc:docMk/>
          <pc:sldMk cId="867926977" sldId="718"/>
        </pc:sldMkLst>
      </pc:sldChg>
      <pc:sldChg chg="add">
        <pc:chgData name="Sally Garcia" userId="14886ab6-0ebe-4289-8985-92f6ea6d57f6" providerId="ADAL" clId="{0D80F603-6742-4CFD-BD55-828E29AE18A8}" dt="2022-12-15T07:03:27.328" v="1266"/>
        <pc:sldMkLst>
          <pc:docMk/>
          <pc:sldMk cId="2282052078" sldId="719"/>
        </pc:sldMkLst>
      </pc:sldChg>
      <pc:sldChg chg="add">
        <pc:chgData name="Sally Garcia" userId="14886ab6-0ebe-4289-8985-92f6ea6d57f6" providerId="ADAL" clId="{0D80F603-6742-4CFD-BD55-828E29AE18A8}" dt="2022-12-15T07:20:48.554" v="1286"/>
        <pc:sldMkLst>
          <pc:docMk/>
          <pc:sldMk cId="2235254867" sldId="720"/>
        </pc:sldMkLst>
      </pc:sldChg>
      <pc:sldChg chg="add">
        <pc:chgData name="Sally Garcia" userId="14886ab6-0ebe-4289-8985-92f6ea6d57f6" providerId="ADAL" clId="{0D80F603-6742-4CFD-BD55-828E29AE18A8}" dt="2022-12-15T07:25:13.164" v="1299"/>
        <pc:sldMkLst>
          <pc:docMk/>
          <pc:sldMk cId="1759906365" sldId="721"/>
        </pc:sldMkLst>
      </pc:sldChg>
      <pc:sldChg chg="add">
        <pc:chgData name="Sally Garcia" userId="14886ab6-0ebe-4289-8985-92f6ea6d57f6" providerId="ADAL" clId="{0D80F603-6742-4CFD-BD55-828E29AE18A8}" dt="2022-12-15T07:25:27.748" v="1301"/>
        <pc:sldMkLst>
          <pc:docMk/>
          <pc:sldMk cId="373632799" sldId="722"/>
        </pc:sldMkLst>
      </pc:sldChg>
      <pc:sldChg chg="add">
        <pc:chgData name="Sally Garcia" userId="14886ab6-0ebe-4289-8985-92f6ea6d57f6" providerId="ADAL" clId="{0D80F603-6742-4CFD-BD55-828E29AE18A8}" dt="2022-12-15T07:25:44.156" v="1303"/>
        <pc:sldMkLst>
          <pc:docMk/>
          <pc:sldMk cId="3391367951" sldId="723"/>
        </pc:sldMkLst>
      </pc:sldChg>
      <pc:sldChg chg="modSp add mod">
        <pc:chgData name="Sally Garcia" userId="14886ab6-0ebe-4289-8985-92f6ea6d57f6" providerId="ADAL" clId="{0D80F603-6742-4CFD-BD55-828E29AE18A8}" dt="2022-12-15T07:26:12.096" v="1307" actId="20577"/>
        <pc:sldMkLst>
          <pc:docMk/>
          <pc:sldMk cId="2211593758" sldId="724"/>
        </pc:sldMkLst>
        <pc:spChg chg="mod">
          <ac:chgData name="Sally Garcia" userId="14886ab6-0ebe-4289-8985-92f6ea6d57f6" providerId="ADAL" clId="{0D80F603-6742-4CFD-BD55-828E29AE18A8}" dt="2022-12-15T07:26:12.096" v="1307" actId="20577"/>
          <ac:spMkLst>
            <pc:docMk/>
            <pc:sldMk cId="2211593758" sldId="724"/>
            <ac:spMk id="2" creationId="{0631258E-42A2-4A96-A264-9BF3D41554F8}"/>
          </ac:spMkLst>
        </pc:spChg>
      </pc:sldChg>
      <pc:sldChg chg="add">
        <pc:chgData name="Sally Garcia" userId="14886ab6-0ebe-4289-8985-92f6ea6d57f6" providerId="ADAL" clId="{0D80F603-6742-4CFD-BD55-828E29AE18A8}" dt="2022-12-15T07:26:46.710" v="1308"/>
        <pc:sldMkLst>
          <pc:docMk/>
          <pc:sldMk cId="3561191793" sldId="725"/>
        </pc:sldMkLst>
      </pc:sldChg>
      <pc:sldChg chg="add">
        <pc:chgData name="Sally Garcia" userId="14886ab6-0ebe-4289-8985-92f6ea6d57f6" providerId="ADAL" clId="{0D80F603-6742-4CFD-BD55-828E29AE18A8}" dt="2022-12-15T07:29:49.818" v="1310"/>
        <pc:sldMkLst>
          <pc:docMk/>
          <pc:sldMk cId="3132586185" sldId="726"/>
        </pc:sldMkLst>
      </pc:sldChg>
      <pc:sldChg chg="add">
        <pc:chgData name="Sally Garcia" userId="14886ab6-0ebe-4289-8985-92f6ea6d57f6" providerId="ADAL" clId="{0D80F603-6742-4CFD-BD55-828E29AE18A8}" dt="2022-12-15T07:30:16.311" v="1311"/>
        <pc:sldMkLst>
          <pc:docMk/>
          <pc:sldMk cId="2869999255" sldId="727"/>
        </pc:sldMkLst>
      </pc:sldChg>
      <pc:sldChg chg="add">
        <pc:chgData name="Sally Garcia" userId="14886ab6-0ebe-4289-8985-92f6ea6d57f6" providerId="ADAL" clId="{0D80F603-6742-4CFD-BD55-828E29AE18A8}" dt="2022-12-15T07:30:40.866" v="1313"/>
        <pc:sldMkLst>
          <pc:docMk/>
          <pc:sldMk cId="211956652" sldId="728"/>
        </pc:sldMkLst>
      </pc:sldChg>
      <pc:sldChg chg="add">
        <pc:chgData name="Sally Garcia" userId="14886ab6-0ebe-4289-8985-92f6ea6d57f6" providerId="ADAL" clId="{0D80F603-6742-4CFD-BD55-828E29AE18A8}" dt="2022-12-15T07:32:28.219" v="1319"/>
        <pc:sldMkLst>
          <pc:docMk/>
          <pc:sldMk cId="1939042189" sldId="729"/>
        </pc:sldMkLst>
      </pc:sldChg>
      <pc:sldChg chg="add">
        <pc:chgData name="Sally Garcia" userId="14886ab6-0ebe-4289-8985-92f6ea6d57f6" providerId="ADAL" clId="{0D80F603-6742-4CFD-BD55-828E29AE18A8}" dt="2022-12-15T07:33:03.121" v="1320"/>
        <pc:sldMkLst>
          <pc:docMk/>
          <pc:sldMk cId="3646230280" sldId="730"/>
        </pc:sldMkLst>
      </pc:sldChg>
      <pc:sldChg chg="modSp add mod">
        <pc:chgData name="Sally Garcia" userId="14886ab6-0ebe-4289-8985-92f6ea6d57f6" providerId="ADAL" clId="{0D80F603-6742-4CFD-BD55-828E29AE18A8}" dt="2022-12-16T01:06:48.167" v="1366" actId="13926"/>
        <pc:sldMkLst>
          <pc:docMk/>
          <pc:sldMk cId="3205335005" sldId="731"/>
        </pc:sldMkLst>
        <pc:spChg chg="mod">
          <ac:chgData name="Sally Garcia" userId="14886ab6-0ebe-4289-8985-92f6ea6d57f6" providerId="ADAL" clId="{0D80F603-6742-4CFD-BD55-828E29AE18A8}" dt="2022-12-16T01:06:48.167" v="1366" actId="13926"/>
          <ac:spMkLst>
            <pc:docMk/>
            <pc:sldMk cId="3205335005" sldId="731"/>
            <ac:spMk id="3" creationId="{042D9E7B-D1BB-4A59-8D12-11E6C2FA55AC}"/>
          </ac:spMkLst>
        </pc:spChg>
      </pc:sldChg>
      <pc:sldChg chg="add">
        <pc:chgData name="Sally Garcia" userId="14886ab6-0ebe-4289-8985-92f6ea6d57f6" providerId="ADAL" clId="{0D80F603-6742-4CFD-BD55-828E29AE18A8}" dt="2022-12-16T01:09:40.048" v="1372"/>
        <pc:sldMkLst>
          <pc:docMk/>
          <pc:sldMk cId="1860362442" sldId="732"/>
        </pc:sldMkLst>
      </pc:sldChg>
      <pc:sldChg chg="add">
        <pc:chgData name="Sally Garcia" userId="14886ab6-0ebe-4289-8985-92f6ea6d57f6" providerId="ADAL" clId="{0D80F603-6742-4CFD-BD55-828E29AE18A8}" dt="2022-12-16T01:09:55.086" v="1374"/>
        <pc:sldMkLst>
          <pc:docMk/>
          <pc:sldMk cId="3352089510" sldId="733"/>
        </pc:sldMkLst>
      </pc:sldChg>
      <pc:sldChg chg="add">
        <pc:chgData name="Sally Garcia" userId="14886ab6-0ebe-4289-8985-92f6ea6d57f6" providerId="ADAL" clId="{0D80F603-6742-4CFD-BD55-828E29AE18A8}" dt="2022-12-16T01:10:06.202" v="1375"/>
        <pc:sldMkLst>
          <pc:docMk/>
          <pc:sldMk cId="3485081769" sldId="734"/>
        </pc:sldMkLst>
      </pc:sldChg>
      <pc:sldChg chg="add">
        <pc:chgData name="Sally Garcia" userId="14886ab6-0ebe-4289-8985-92f6ea6d57f6" providerId="ADAL" clId="{0D80F603-6742-4CFD-BD55-828E29AE18A8}" dt="2022-12-16T01:10:44.396" v="1377"/>
        <pc:sldMkLst>
          <pc:docMk/>
          <pc:sldMk cId="393954307" sldId="735"/>
        </pc:sldMkLst>
      </pc:sldChg>
      <pc:sldChg chg="add">
        <pc:chgData name="Sally Garcia" userId="14886ab6-0ebe-4289-8985-92f6ea6d57f6" providerId="ADAL" clId="{0D80F603-6742-4CFD-BD55-828E29AE18A8}" dt="2022-12-16T01:11:36.945" v="1382"/>
        <pc:sldMkLst>
          <pc:docMk/>
          <pc:sldMk cId="4137427607" sldId="736"/>
        </pc:sldMkLst>
      </pc:sldChg>
      <pc:sldChg chg="add">
        <pc:chgData name="Sally Garcia" userId="14886ab6-0ebe-4289-8985-92f6ea6d57f6" providerId="ADAL" clId="{0D80F603-6742-4CFD-BD55-828E29AE18A8}" dt="2022-12-16T01:12:33.972" v="1388"/>
        <pc:sldMkLst>
          <pc:docMk/>
          <pc:sldMk cId="3630270328" sldId="737"/>
        </pc:sldMkLst>
      </pc:sldChg>
      <pc:sldChg chg="add">
        <pc:chgData name="Sally Garcia" userId="14886ab6-0ebe-4289-8985-92f6ea6d57f6" providerId="ADAL" clId="{0D80F603-6742-4CFD-BD55-828E29AE18A8}" dt="2022-12-16T01:13:37.773" v="1390"/>
        <pc:sldMkLst>
          <pc:docMk/>
          <pc:sldMk cId="3658168169" sldId="738"/>
        </pc:sldMkLst>
      </pc:sldChg>
      <pc:sldChg chg="add">
        <pc:chgData name="Sally Garcia" userId="14886ab6-0ebe-4289-8985-92f6ea6d57f6" providerId="ADAL" clId="{0D80F603-6742-4CFD-BD55-828E29AE18A8}" dt="2022-12-16T01:14:47.306" v="1393"/>
        <pc:sldMkLst>
          <pc:docMk/>
          <pc:sldMk cId="1814621477" sldId="739"/>
        </pc:sldMkLst>
      </pc:sldChg>
      <pc:sldChg chg="add">
        <pc:chgData name="Sally Garcia" userId="14886ab6-0ebe-4289-8985-92f6ea6d57f6" providerId="ADAL" clId="{0D80F603-6742-4CFD-BD55-828E29AE18A8}" dt="2022-12-16T01:18:38.986" v="1402"/>
        <pc:sldMkLst>
          <pc:docMk/>
          <pc:sldMk cId="2180395030" sldId="740"/>
        </pc:sldMkLst>
      </pc:sldChg>
      <pc:sldChg chg="add">
        <pc:chgData name="Sally Garcia" userId="14886ab6-0ebe-4289-8985-92f6ea6d57f6" providerId="ADAL" clId="{0D80F603-6742-4CFD-BD55-828E29AE18A8}" dt="2022-12-16T01:19:02.786" v="1404"/>
        <pc:sldMkLst>
          <pc:docMk/>
          <pc:sldMk cId="3021686648" sldId="741"/>
        </pc:sldMkLst>
      </pc:sldChg>
      <pc:sldChg chg="add">
        <pc:chgData name="Sally Garcia" userId="14886ab6-0ebe-4289-8985-92f6ea6d57f6" providerId="ADAL" clId="{0D80F603-6742-4CFD-BD55-828E29AE18A8}" dt="2022-12-16T01:19:41.741" v="1406"/>
        <pc:sldMkLst>
          <pc:docMk/>
          <pc:sldMk cId="3424661621" sldId="742"/>
        </pc:sldMkLst>
      </pc:sldChg>
      <pc:sldChg chg="add">
        <pc:chgData name="Sally Garcia" userId="14886ab6-0ebe-4289-8985-92f6ea6d57f6" providerId="ADAL" clId="{0D80F603-6742-4CFD-BD55-828E29AE18A8}" dt="2022-12-16T01:19:58.960" v="1408"/>
        <pc:sldMkLst>
          <pc:docMk/>
          <pc:sldMk cId="77854694" sldId="743"/>
        </pc:sldMkLst>
      </pc:sldChg>
      <pc:sldChg chg="add">
        <pc:chgData name="Sally Garcia" userId="14886ab6-0ebe-4289-8985-92f6ea6d57f6" providerId="ADAL" clId="{0D80F603-6742-4CFD-BD55-828E29AE18A8}" dt="2022-12-16T01:20:10.020" v="1409"/>
        <pc:sldMkLst>
          <pc:docMk/>
          <pc:sldMk cId="2288298289" sldId="744"/>
        </pc:sldMkLst>
      </pc:sldChg>
      <pc:sldChg chg="add">
        <pc:chgData name="Sally Garcia" userId="14886ab6-0ebe-4289-8985-92f6ea6d57f6" providerId="ADAL" clId="{0D80F603-6742-4CFD-BD55-828E29AE18A8}" dt="2022-12-16T01:20:53.252" v="1411"/>
        <pc:sldMkLst>
          <pc:docMk/>
          <pc:sldMk cId="3193326181" sldId="745"/>
        </pc:sldMkLst>
      </pc:sldChg>
      <pc:sldChg chg="add">
        <pc:chgData name="Sally Garcia" userId="14886ab6-0ebe-4289-8985-92f6ea6d57f6" providerId="ADAL" clId="{0D80F603-6742-4CFD-BD55-828E29AE18A8}" dt="2022-12-16T01:21:06.044" v="1412"/>
        <pc:sldMkLst>
          <pc:docMk/>
          <pc:sldMk cId="3132661963" sldId="746"/>
        </pc:sldMkLst>
      </pc:sldChg>
      <pc:sldChg chg="add">
        <pc:chgData name="Sally Garcia" userId="14886ab6-0ebe-4289-8985-92f6ea6d57f6" providerId="ADAL" clId="{0D80F603-6742-4CFD-BD55-828E29AE18A8}" dt="2022-12-16T01:21:54.388" v="1417"/>
        <pc:sldMkLst>
          <pc:docMk/>
          <pc:sldMk cId="1889916614" sldId="747"/>
        </pc:sldMkLst>
      </pc:sldChg>
      <pc:sldChg chg="add">
        <pc:chgData name="Sally Garcia" userId="14886ab6-0ebe-4289-8985-92f6ea6d57f6" providerId="ADAL" clId="{0D80F603-6742-4CFD-BD55-828E29AE18A8}" dt="2022-12-16T01:22:20.130" v="1418"/>
        <pc:sldMkLst>
          <pc:docMk/>
          <pc:sldMk cId="1813288950" sldId="748"/>
        </pc:sldMkLst>
      </pc:sldChg>
      <pc:sldChg chg="add">
        <pc:chgData name="Sally Garcia" userId="14886ab6-0ebe-4289-8985-92f6ea6d57f6" providerId="ADAL" clId="{0D80F603-6742-4CFD-BD55-828E29AE18A8}" dt="2022-12-16T01:22:41.564" v="1420"/>
        <pc:sldMkLst>
          <pc:docMk/>
          <pc:sldMk cId="2128313943" sldId="749"/>
        </pc:sldMkLst>
      </pc:sldChg>
      <pc:sldChg chg="add">
        <pc:chgData name="Sally Garcia" userId="14886ab6-0ebe-4289-8985-92f6ea6d57f6" providerId="ADAL" clId="{0D80F603-6742-4CFD-BD55-828E29AE18A8}" dt="2022-12-16T01:22:52.596" v="1422"/>
        <pc:sldMkLst>
          <pc:docMk/>
          <pc:sldMk cId="1743762588" sldId="750"/>
        </pc:sldMkLst>
      </pc:sldChg>
      <pc:sldChg chg="add">
        <pc:chgData name="Sally Garcia" userId="14886ab6-0ebe-4289-8985-92f6ea6d57f6" providerId="ADAL" clId="{0D80F603-6742-4CFD-BD55-828E29AE18A8}" dt="2022-12-16T01:23:02.861" v="1423"/>
        <pc:sldMkLst>
          <pc:docMk/>
          <pc:sldMk cId="3324523273" sldId="751"/>
        </pc:sldMkLst>
      </pc:sldChg>
      <pc:sldChg chg="add">
        <pc:chgData name="Sally Garcia" userId="14886ab6-0ebe-4289-8985-92f6ea6d57f6" providerId="ADAL" clId="{0D80F603-6742-4CFD-BD55-828E29AE18A8}" dt="2022-12-16T01:23:16.132" v="1425"/>
        <pc:sldMkLst>
          <pc:docMk/>
          <pc:sldMk cId="1698848879" sldId="752"/>
        </pc:sldMkLst>
      </pc:sldChg>
      <pc:sldChg chg="add del">
        <pc:chgData name="Sally Garcia" userId="14886ab6-0ebe-4289-8985-92f6ea6d57f6" providerId="ADAL" clId="{0D80F603-6742-4CFD-BD55-828E29AE18A8}" dt="2022-12-16T01:25:36.227" v="1430" actId="47"/>
        <pc:sldMkLst>
          <pc:docMk/>
          <pc:sldMk cId="1634832851" sldId="753"/>
        </pc:sldMkLst>
      </pc:sldChg>
      <pc:sldChg chg="add">
        <pc:chgData name="Sally Garcia" userId="14886ab6-0ebe-4289-8985-92f6ea6d57f6" providerId="ADAL" clId="{0D80F603-6742-4CFD-BD55-828E29AE18A8}" dt="2022-12-16T01:25:33.803" v="1429"/>
        <pc:sldMkLst>
          <pc:docMk/>
          <pc:sldMk cId="1857205822" sldId="754"/>
        </pc:sldMkLst>
      </pc:sldChg>
      <pc:sldChg chg="add">
        <pc:chgData name="Sally Garcia" userId="14886ab6-0ebe-4289-8985-92f6ea6d57f6" providerId="ADAL" clId="{0D80F603-6742-4CFD-BD55-828E29AE18A8}" dt="2022-12-16T01:26:41.108" v="1436"/>
        <pc:sldMkLst>
          <pc:docMk/>
          <pc:sldMk cId="3286195961" sldId="755"/>
        </pc:sldMkLst>
      </pc:sldChg>
      <pc:sldChg chg="add">
        <pc:chgData name="Sally Garcia" userId="14886ab6-0ebe-4289-8985-92f6ea6d57f6" providerId="ADAL" clId="{0D80F603-6742-4CFD-BD55-828E29AE18A8}" dt="2022-12-16T01:26:55.409" v="1438"/>
        <pc:sldMkLst>
          <pc:docMk/>
          <pc:sldMk cId="162932924" sldId="756"/>
        </pc:sldMkLst>
      </pc:sldChg>
      <pc:sldChg chg="add">
        <pc:chgData name="Sally Garcia" userId="14886ab6-0ebe-4289-8985-92f6ea6d57f6" providerId="ADAL" clId="{0D80F603-6742-4CFD-BD55-828E29AE18A8}" dt="2022-12-16T01:28:05.425" v="1445"/>
        <pc:sldMkLst>
          <pc:docMk/>
          <pc:sldMk cId="3740776227" sldId="757"/>
        </pc:sldMkLst>
      </pc:sldChg>
      <pc:sldChg chg="add">
        <pc:chgData name="Sally Garcia" userId="14886ab6-0ebe-4289-8985-92f6ea6d57f6" providerId="ADAL" clId="{0D80F603-6742-4CFD-BD55-828E29AE18A8}" dt="2022-12-16T01:28:36.911" v="1447"/>
        <pc:sldMkLst>
          <pc:docMk/>
          <pc:sldMk cId="54984075" sldId="758"/>
        </pc:sldMkLst>
      </pc:sldChg>
      <pc:sldChg chg="add">
        <pc:chgData name="Sally Garcia" userId="14886ab6-0ebe-4289-8985-92f6ea6d57f6" providerId="ADAL" clId="{0D80F603-6742-4CFD-BD55-828E29AE18A8}" dt="2022-12-16T01:29:18.882" v="1451"/>
        <pc:sldMkLst>
          <pc:docMk/>
          <pc:sldMk cId="892452262" sldId="759"/>
        </pc:sldMkLst>
      </pc:sldChg>
      <pc:sldChg chg="add">
        <pc:chgData name="Sally Garcia" userId="14886ab6-0ebe-4289-8985-92f6ea6d57f6" providerId="ADAL" clId="{0D80F603-6742-4CFD-BD55-828E29AE18A8}" dt="2022-12-16T01:29:41.731" v="1454"/>
        <pc:sldMkLst>
          <pc:docMk/>
          <pc:sldMk cId="3157206818" sldId="760"/>
        </pc:sldMkLst>
      </pc:sldChg>
      <pc:sldChg chg="add del">
        <pc:chgData name="Sally Garcia" userId="14886ab6-0ebe-4289-8985-92f6ea6d57f6" providerId="ADAL" clId="{0D80F603-6742-4CFD-BD55-828E29AE18A8}" dt="2022-12-16T01:31:19.659" v="1458" actId="47"/>
        <pc:sldMkLst>
          <pc:docMk/>
          <pc:sldMk cId="2295139774" sldId="761"/>
        </pc:sldMkLst>
      </pc:sldChg>
      <pc:sldChg chg="add">
        <pc:chgData name="Sally Garcia" userId="14886ab6-0ebe-4289-8985-92f6ea6d57f6" providerId="ADAL" clId="{0D80F603-6742-4CFD-BD55-828E29AE18A8}" dt="2022-12-16T01:32:24.686" v="1459"/>
        <pc:sldMkLst>
          <pc:docMk/>
          <pc:sldMk cId="3803216237" sldId="761"/>
        </pc:sldMkLst>
      </pc:sldChg>
      <pc:sldChg chg="add del">
        <pc:chgData name="Sally Garcia" userId="14886ab6-0ebe-4289-8985-92f6ea6d57f6" providerId="ADAL" clId="{0D80F603-6742-4CFD-BD55-828E29AE18A8}" dt="2022-12-16T01:34:12.233" v="1463" actId="47"/>
        <pc:sldMkLst>
          <pc:docMk/>
          <pc:sldMk cId="801573922" sldId="762"/>
        </pc:sldMkLst>
      </pc:sldChg>
      <pc:sldChg chg="add">
        <pc:chgData name="Sally Garcia" userId="14886ab6-0ebe-4289-8985-92f6ea6d57f6" providerId="ADAL" clId="{0D80F603-6742-4CFD-BD55-828E29AE18A8}" dt="2022-12-16T01:39:00.122" v="1464"/>
        <pc:sldMkLst>
          <pc:docMk/>
          <pc:sldMk cId="1488022315" sldId="762"/>
        </pc:sldMkLst>
      </pc:sldChg>
      <pc:sldChg chg="add">
        <pc:chgData name="Sally Garcia" userId="14886ab6-0ebe-4289-8985-92f6ea6d57f6" providerId="ADAL" clId="{0D80F603-6742-4CFD-BD55-828E29AE18A8}" dt="2022-12-16T01:46:59.645" v="1468"/>
        <pc:sldMkLst>
          <pc:docMk/>
          <pc:sldMk cId="823291227" sldId="763"/>
        </pc:sldMkLst>
      </pc:sldChg>
      <pc:sldChg chg="add">
        <pc:chgData name="Sally Garcia" userId="14886ab6-0ebe-4289-8985-92f6ea6d57f6" providerId="ADAL" clId="{0D80F603-6742-4CFD-BD55-828E29AE18A8}" dt="2022-12-16T01:47:13.080" v="1470"/>
        <pc:sldMkLst>
          <pc:docMk/>
          <pc:sldMk cId="1600485997" sldId="764"/>
        </pc:sldMkLst>
      </pc:sldChg>
      <pc:sldChg chg="add">
        <pc:chgData name="Sally Garcia" userId="14886ab6-0ebe-4289-8985-92f6ea6d57f6" providerId="ADAL" clId="{0D80F603-6742-4CFD-BD55-828E29AE18A8}" dt="2022-12-16T01:47:26.765" v="1472"/>
        <pc:sldMkLst>
          <pc:docMk/>
          <pc:sldMk cId="841303198" sldId="765"/>
        </pc:sldMkLst>
      </pc:sldChg>
      <pc:sldChg chg="add">
        <pc:chgData name="Sally Garcia" userId="14886ab6-0ebe-4289-8985-92f6ea6d57f6" providerId="ADAL" clId="{0D80F603-6742-4CFD-BD55-828E29AE18A8}" dt="2022-12-16T01:47:48.632" v="1473"/>
        <pc:sldMkLst>
          <pc:docMk/>
          <pc:sldMk cId="3843208054" sldId="766"/>
        </pc:sldMkLst>
      </pc:sldChg>
      <pc:sldChg chg="add">
        <pc:chgData name="Sally Garcia" userId="14886ab6-0ebe-4289-8985-92f6ea6d57f6" providerId="ADAL" clId="{0D80F603-6742-4CFD-BD55-828E29AE18A8}" dt="2022-12-16T01:48:39.333" v="1478"/>
        <pc:sldMkLst>
          <pc:docMk/>
          <pc:sldMk cId="3657520284" sldId="767"/>
        </pc:sldMkLst>
      </pc:sldChg>
      <pc:sldChg chg="add">
        <pc:chgData name="Sally Garcia" userId="14886ab6-0ebe-4289-8985-92f6ea6d57f6" providerId="ADAL" clId="{0D80F603-6742-4CFD-BD55-828E29AE18A8}" dt="2022-12-16T01:48:49.788" v="1480"/>
        <pc:sldMkLst>
          <pc:docMk/>
          <pc:sldMk cId="781036972" sldId="768"/>
        </pc:sldMkLst>
      </pc:sldChg>
      <pc:sldChg chg="add">
        <pc:chgData name="Sally Garcia" userId="14886ab6-0ebe-4289-8985-92f6ea6d57f6" providerId="ADAL" clId="{0D80F603-6742-4CFD-BD55-828E29AE18A8}" dt="2022-12-16T01:49:01.562" v="1482"/>
        <pc:sldMkLst>
          <pc:docMk/>
          <pc:sldMk cId="2212403902" sldId="769"/>
        </pc:sldMkLst>
      </pc:sldChg>
      <pc:sldChg chg="add">
        <pc:chgData name="Sally Garcia" userId="14886ab6-0ebe-4289-8985-92f6ea6d57f6" providerId="ADAL" clId="{0D80F603-6742-4CFD-BD55-828E29AE18A8}" dt="2022-12-16T01:49:16.278" v="1483"/>
        <pc:sldMkLst>
          <pc:docMk/>
          <pc:sldMk cId="2246119268" sldId="770"/>
        </pc:sldMkLst>
      </pc:sldChg>
      <pc:sldChg chg="add">
        <pc:chgData name="Sally Garcia" userId="14886ab6-0ebe-4289-8985-92f6ea6d57f6" providerId="ADAL" clId="{0D80F603-6742-4CFD-BD55-828E29AE18A8}" dt="2022-12-16T01:49:43.211" v="1486"/>
        <pc:sldMkLst>
          <pc:docMk/>
          <pc:sldMk cId="182285406" sldId="771"/>
        </pc:sldMkLst>
      </pc:sldChg>
      <pc:sldChg chg="add">
        <pc:chgData name="Sally Garcia" userId="14886ab6-0ebe-4289-8985-92f6ea6d57f6" providerId="ADAL" clId="{0D80F603-6742-4CFD-BD55-828E29AE18A8}" dt="2022-12-16T01:51:36.290" v="1489"/>
        <pc:sldMkLst>
          <pc:docMk/>
          <pc:sldMk cId="677412131" sldId="772"/>
        </pc:sldMkLst>
      </pc:sldChg>
      <pc:sldChg chg="add">
        <pc:chgData name="Sally Garcia" userId="14886ab6-0ebe-4289-8985-92f6ea6d57f6" providerId="ADAL" clId="{0D80F603-6742-4CFD-BD55-828E29AE18A8}" dt="2022-12-16T01:52:00.163" v="1492"/>
        <pc:sldMkLst>
          <pc:docMk/>
          <pc:sldMk cId="542857707" sldId="773"/>
        </pc:sldMkLst>
      </pc:sldChg>
      <pc:sldChg chg="add">
        <pc:chgData name="Sally Garcia" userId="14886ab6-0ebe-4289-8985-92f6ea6d57f6" providerId="ADAL" clId="{0D80F603-6742-4CFD-BD55-828E29AE18A8}" dt="2022-12-16T01:52:55.819" v="1495"/>
        <pc:sldMkLst>
          <pc:docMk/>
          <pc:sldMk cId="2796455946" sldId="774"/>
        </pc:sldMkLst>
      </pc:sldChg>
      <pc:sldChg chg="add">
        <pc:chgData name="Sally Garcia" userId="14886ab6-0ebe-4289-8985-92f6ea6d57f6" providerId="ADAL" clId="{0D80F603-6742-4CFD-BD55-828E29AE18A8}" dt="2022-12-16T01:53:07.781" v="1497"/>
        <pc:sldMkLst>
          <pc:docMk/>
          <pc:sldMk cId="1826044842" sldId="775"/>
        </pc:sldMkLst>
      </pc:sldChg>
      <pc:sldChg chg="add">
        <pc:chgData name="Sally Garcia" userId="14886ab6-0ebe-4289-8985-92f6ea6d57f6" providerId="ADAL" clId="{0D80F603-6742-4CFD-BD55-828E29AE18A8}" dt="2022-12-16T01:53:22.364" v="1499"/>
        <pc:sldMkLst>
          <pc:docMk/>
          <pc:sldMk cId="2790753333" sldId="776"/>
        </pc:sldMkLst>
      </pc:sldChg>
      <pc:sldChg chg="add ord">
        <pc:chgData name="Sally Garcia" userId="14886ab6-0ebe-4289-8985-92f6ea6d57f6" providerId="ADAL" clId="{0D80F603-6742-4CFD-BD55-828E29AE18A8}" dt="2022-12-16T01:54:38.409" v="1507"/>
        <pc:sldMkLst>
          <pc:docMk/>
          <pc:sldMk cId="230503629" sldId="777"/>
        </pc:sldMkLst>
      </pc:sldChg>
      <pc:sldChg chg="add">
        <pc:chgData name="Sally Garcia" userId="14886ab6-0ebe-4289-8985-92f6ea6d57f6" providerId="ADAL" clId="{0D80F603-6742-4CFD-BD55-828E29AE18A8}" dt="2022-12-16T01:54:13.274" v="1505"/>
        <pc:sldMkLst>
          <pc:docMk/>
          <pc:sldMk cId="2611375138" sldId="778"/>
        </pc:sldMkLst>
      </pc:sldChg>
      <pc:sldChg chg="add">
        <pc:chgData name="Sally Garcia" userId="14886ab6-0ebe-4289-8985-92f6ea6d57f6" providerId="ADAL" clId="{0D80F603-6742-4CFD-BD55-828E29AE18A8}" dt="2022-12-16T01:54:59.678" v="1509"/>
        <pc:sldMkLst>
          <pc:docMk/>
          <pc:sldMk cId="915269489" sldId="779"/>
        </pc:sldMkLst>
      </pc:sldChg>
      <pc:sldChg chg="add">
        <pc:chgData name="Sally Garcia" userId="14886ab6-0ebe-4289-8985-92f6ea6d57f6" providerId="ADAL" clId="{0D80F603-6742-4CFD-BD55-828E29AE18A8}" dt="2022-12-16T01:55:11.476" v="1511"/>
        <pc:sldMkLst>
          <pc:docMk/>
          <pc:sldMk cId="248568559" sldId="780"/>
        </pc:sldMkLst>
      </pc:sldChg>
    </pc:docChg>
  </pc:docChgLst>
  <pc:docChgLst>
    <pc:chgData name="Arbie Sta. Maria" userId="f3148812-4228-411f-bf9f-5a2561256554" providerId="ADAL" clId="{342BFDA6-D618-41F0-904E-497F7B783D3E}"/>
    <pc:docChg chg="undo redo custSel addSld delSld modSld sldOrd modSection">
      <pc:chgData name="Arbie Sta. Maria" userId="f3148812-4228-411f-bf9f-5a2561256554" providerId="ADAL" clId="{342BFDA6-D618-41F0-904E-497F7B783D3E}" dt="2022-12-21T00:06:50.381" v="505" actId="114"/>
      <pc:docMkLst>
        <pc:docMk/>
      </pc:docMkLst>
      <pc:sldChg chg="modSp mod">
        <pc:chgData name="Arbie Sta. Maria" userId="f3148812-4228-411f-bf9f-5a2561256554" providerId="ADAL" clId="{342BFDA6-D618-41F0-904E-497F7B783D3E}" dt="2022-12-20T04:57:00.460" v="370" actId="732"/>
        <pc:sldMkLst>
          <pc:docMk/>
          <pc:sldMk cId="4055469947" sldId="425"/>
        </pc:sldMkLst>
        <pc:picChg chg="mod modCrop">
          <ac:chgData name="Arbie Sta. Maria" userId="f3148812-4228-411f-bf9f-5a2561256554" providerId="ADAL" clId="{342BFDA6-D618-41F0-904E-497F7B783D3E}" dt="2022-12-20T04:57:00.460" v="370" actId="732"/>
          <ac:picMkLst>
            <pc:docMk/>
            <pc:sldMk cId="4055469947" sldId="425"/>
            <ac:picMk id="7" creationId="{0FF72767-8E3C-4A64-873A-FAC465367D06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3:16:33.052" v="89" actId="1036"/>
        <pc:sldMkLst>
          <pc:docMk/>
          <pc:sldMk cId="2402806722" sldId="488"/>
        </pc:sldMkLst>
        <pc:spChg chg="del">
          <ac:chgData name="Arbie Sta. Maria" userId="f3148812-4228-411f-bf9f-5a2561256554" providerId="ADAL" clId="{342BFDA6-D618-41F0-904E-497F7B783D3E}" dt="2022-12-20T03:15:39.077" v="38" actId="478"/>
          <ac:spMkLst>
            <pc:docMk/>
            <pc:sldMk cId="2402806722" sldId="488"/>
            <ac:spMk id="2" creationId="{70AB3EF6-BB7D-4D73-9C21-731770A78952}"/>
          </ac:spMkLst>
        </pc:spChg>
        <pc:spChg chg="mod">
          <ac:chgData name="Arbie Sta. Maria" userId="f3148812-4228-411f-bf9f-5a2561256554" providerId="ADAL" clId="{342BFDA6-D618-41F0-904E-497F7B783D3E}" dt="2022-12-20T03:15:45.391" v="40"/>
          <ac:spMkLst>
            <pc:docMk/>
            <pc:sldMk cId="2402806722" sldId="488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3:15:35.788" v="37" actId="478"/>
          <ac:spMkLst>
            <pc:docMk/>
            <pc:sldMk cId="2402806722" sldId="488"/>
            <ac:spMk id="5" creationId="{DB64AE1C-1910-1FCE-9580-57FBB0C6CFA4}"/>
          </ac:spMkLst>
        </pc:spChg>
        <pc:spChg chg="mod">
          <ac:chgData name="Arbie Sta. Maria" userId="f3148812-4228-411f-bf9f-5a2561256554" providerId="ADAL" clId="{342BFDA6-D618-41F0-904E-497F7B783D3E}" dt="2022-12-20T03:15:33.607" v="36"/>
          <ac:spMkLst>
            <pc:docMk/>
            <pc:sldMk cId="2402806722" sldId="488"/>
            <ac:spMk id="6" creationId="{9C053B17-C3A8-4FF5-82D0-87118CBBAE96}"/>
          </ac:spMkLst>
        </pc:spChg>
        <pc:spChg chg="add del mod">
          <ac:chgData name="Arbie Sta. Maria" userId="f3148812-4228-411f-bf9f-5a2561256554" providerId="ADAL" clId="{342BFDA6-D618-41F0-904E-497F7B783D3E}" dt="2022-12-20T03:15:39.848" v="39" actId="478"/>
          <ac:spMkLst>
            <pc:docMk/>
            <pc:sldMk cId="2402806722" sldId="488"/>
            <ac:spMk id="9" creationId="{6A0EBAEC-FAD8-5740-6F9C-E11B4D9B7A8F}"/>
          </ac:spMkLst>
        </pc:spChg>
        <pc:picChg chg="mod modCrop">
          <ac:chgData name="Arbie Sta. Maria" userId="f3148812-4228-411f-bf9f-5a2561256554" providerId="ADAL" clId="{342BFDA6-D618-41F0-904E-497F7B783D3E}" dt="2022-12-20T03:16:33.052" v="89" actId="1036"/>
          <ac:picMkLst>
            <pc:docMk/>
            <pc:sldMk cId="2402806722" sldId="488"/>
            <ac:picMk id="7" creationId="{58B9E142-28FD-4EEB-B3F0-E48F8F1C157F}"/>
          </ac:picMkLst>
        </pc:picChg>
      </pc:sldChg>
      <pc:sldChg chg="modSp mod">
        <pc:chgData name="Arbie Sta. Maria" userId="f3148812-4228-411f-bf9f-5a2561256554" providerId="ADAL" clId="{342BFDA6-D618-41F0-904E-497F7B783D3E}" dt="2022-12-21T00:06:50.381" v="505" actId="114"/>
        <pc:sldMkLst>
          <pc:docMk/>
          <pc:sldMk cId="1246533541" sldId="521"/>
        </pc:sldMkLst>
        <pc:spChg chg="mod">
          <ac:chgData name="Arbie Sta. Maria" userId="f3148812-4228-411f-bf9f-5a2561256554" providerId="ADAL" clId="{342BFDA6-D618-41F0-904E-497F7B783D3E}" dt="2022-12-21T00:06:50.381" v="505" actId="114"/>
          <ac:spMkLst>
            <pc:docMk/>
            <pc:sldMk cId="1246533541" sldId="521"/>
            <ac:spMk id="3" creationId="{042D9E7B-D1BB-4A59-8D12-11E6C2FA55AC}"/>
          </ac:spMkLst>
        </pc:spChg>
      </pc:sldChg>
      <pc:sldChg chg="modSp mod">
        <pc:chgData name="Arbie Sta. Maria" userId="f3148812-4228-411f-bf9f-5a2561256554" providerId="ADAL" clId="{342BFDA6-D618-41F0-904E-497F7B783D3E}" dt="2022-12-20T05:14:34.658" v="397" actId="14100"/>
        <pc:sldMkLst>
          <pc:docMk/>
          <pc:sldMk cId="612726277" sldId="528"/>
        </pc:sldMkLst>
        <pc:spChg chg="mod">
          <ac:chgData name="Arbie Sta. Maria" userId="f3148812-4228-411f-bf9f-5a2561256554" providerId="ADAL" clId="{342BFDA6-D618-41F0-904E-497F7B783D3E}" dt="2022-12-20T03:26:06.563" v="110" actId="465"/>
          <ac:spMkLst>
            <pc:docMk/>
            <pc:sldMk cId="612726277" sldId="528"/>
            <ac:spMk id="2" creationId="{0631258E-42A2-4A96-A264-9BF3D41554F8}"/>
          </ac:spMkLst>
        </pc:spChg>
        <pc:picChg chg="mod">
          <ac:chgData name="Arbie Sta. Maria" userId="f3148812-4228-411f-bf9f-5a2561256554" providerId="ADAL" clId="{342BFDA6-D618-41F0-904E-497F7B783D3E}" dt="2022-12-20T05:14:34.658" v="397" actId="14100"/>
          <ac:picMkLst>
            <pc:docMk/>
            <pc:sldMk cId="612726277" sldId="528"/>
            <ac:picMk id="3" creationId="{B2F03EEA-06BC-BAF6-0BD4-F518F23A8A24}"/>
          </ac:picMkLst>
        </pc:picChg>
      </pc:sldChg>
      <pc:sldChg chg="modSp mod">
        <pc:chgData name="Arbie Sta. Maria" userId="f3148812-4228-411f-bf9f-5a2561256554" providerId="ADAL" clId="{342BFDA6-D618-41F0-904E-497F7B783D3E}" dt="2022-12-20T05:26:59.304" v="437" actId="1076"/>
        <pc:sldMkLst>
          <pc:docMk/>
          <pc:sldMk cId="2347800013" sldId="529"/>
        </pc:sldMkLst>
        <pc:spChg chg="mod">
          <ac:chgData name="Arbie Sta. Maria" userId="f3148812-4228-411f-bf9f-5a2561256554" providerId="ADAL" clId="{342BFDA6-D618-41F0-904E-497F7B783D3E}" dt="2022-12-20T03:28:37.877" v="116" actId="465"/>
          <ac:spMkLst>
            <pc:docMk/>
            <pc:sldMk cId="2347800013" sldId="529"/>
            <ac:spMk id="2" creationId="{0631258E-42A2-4A96-A264-9BF3D41554F8}"/>
          </ac:spMkLst>
        </pc:spChg>
        <pc:picChg chg="mod">
          <ac:chgData name="Arbie Sta. Maria" userId="f3148812-4228-411f-bf9f-5a2561256554" providerId="ADAL" clId="{342BFDA6-D618-41F0-904E-497F7B783D3E}" dt="2022-12-20T05:26:59.304" v="437" actId="1076"/>
          <ac:picMkLst>
            <pc:docMk/>
            <pc:sldMk cId="2347800013" sldId="529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42BFDA6-D618-41F0-904E-497F7B783D3E}" dt="2022-12-20T05:34:46.465" v="464" actId="14826"/>
        <pc:sldMkLst>
          <pc:docMk/>
          <pc:sldMk cId="2336909260" sldId="530"/>
        </pc:sldMkLst>
        <pc:spChg chg="mod">
          <ac:chgData name="Arbie Sta. Maria" userId="f3148812-4228-411f-bf9f-5a2561256554" providerId="ADAL" clId="{342BFDA6-D618-41F0-904E-497F7B783D3E}" dt="2022-12-20T03:38:58.754" v="175" actId="465"/>
          <ac:spMkLst>
            <pc:docMk/>
            <pc:sldMk cId="2336909260" sldId="530"/>
            <ac:spMk id="2" creationId="{0631258E-42A2-4A96-A264-9BF3D41554F8}"/>
          </ac:spMkLst>
        </pc:spChg>
        <pc:picChg chg="mod">
          <ac:chgData name="Arbie Sta. Maria" userId="f3148812-4228-411f-bf9f-5a2561256554" providerId="ADAL" clId="{342BFDA6-D618-41F0-904E-497F7B783D3E}" dt="2022-12-20T05:34:46.465" v="464" actId="14826"/>
          <ac:picMkLst>
            <pc:docMk/>
            <pc:sldMk cId="2336909260" sldId="530"/>
            <ac:picMk id="3" creationId="{E52D3EDF-A0EE-AEA9-9C8F-F13C5A0F8F79}"/>
          </ac:picMkLst>
        </pc:picChg>
      </pc:sldChg>
      <pc:sldChg chg="modSp mod">
        <pc:chgData name="Arbie Sta. Maria" userId="f3148812-4228-411f-bf9f-5a2561256554" providerId="ADAL" clId="{342BFDA6-D618-41F0-904E-497F7B783D3E}" dt="2022-12-20T05:41:55.532" v="496" actId="14826"/>
        <pc:sldMkLst>
          <pc:docMk/>
          <pc:sldMk cId="3948264396" sldId="531"/>
        </pc:sldMkLst>
        <pc:spChg chg="mod">
          <ac:chgData name="Arbie Sta. Maria" userId="f3148812-4228-411f-bf9f-5a2561256554" providerId="ADAL" clId="{342BFDA6-D618-41F0-904E-497F7B783D3E}" dt="2022-12-20T03:59:59.825" v="195" actId="465"/>
          <ac:spMkLst>
            <pc:docMk/>
            <pc:sldMk cId="3948264396" sldId="531"/>
            <ac:spMk id="2" creationId="{0631258E-42A2-4A96-A264-9BF3D41554F8}"/>
          </ac:spMkLst>
        </pc:spChg>
        <pc:picChg chg="mod">
          <ac:chgData name="Arbie Sta. Maria" userId="f3148812-4228-411f-bf9f-5a2561256554" providerId="ADAL" clId="{342BFDA6-D618-41F0-904E-497F7B783D3E}" dt="2022-12-20T05:41:55.532" v="496" actId="14826"/>
          <ac:picMkLst>
            <pc:docMk/>
            <pc:sldMk cId="3948264396" sldId="531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42BFDA6-D618-41F0-904E-497F7B783D3E}" dt="2022-12-20T04:03:08.313" v="215" actId="20577"/>
        <pc:sldMkLst>
          <pc:docMk/>
          <pc:sldMk cId="889406557" sldId="552"/>
        </pc:sldMkLst>
        <pc:spChg chg="mod">
          <ac:chgData name="Arbie Sta. Maria" userId="f3148812-4228-411f-bf9f-5a2561256554" providerId="ADAL" clId="{342BFDA6-D618-41F0-904E-497F7B783D3E}" dt="2022-12-20T04:03:08.313" v="215" actId="20577"/>
          <ac:spMkLst>
            <pc:docMk/>
            <pc:sldMk cId="889406557" sldId="552"/>
            <ac:spMk id="2" creationId="{70AB3EF6-BB7D-4D73-9C21-731770A78952}"/>
          </ac:spMkLst>
        </pc:spChg>
      </pc:sldChg>
      <pc:sldChg chg="modSp mod">
        <pc:chgData name="Arbie Sta. Maria" userId="f3148812-4228-411f-bf9f-5a2561256554" providerId="ADAL" clId="{342BFDA6-D618-41F0-904E-497F7B783D3E}" dt="2022-12-20T04:05:04.504" v="241" actId="1076"/>
        <pc:sldMkLst>
          <pc:docMk/>
          <pc:sldMk cId="1305368973" sldId="564"/>
        </pc:sldMkLst>
        <pc:picChg chg="mod">
          <ac:chgData name="Arbie Sta. Maria" userId="f3148812-4228-411f-bf9f-5a2561256554" providerId="ADAL" clId="{342BFDA6-D618-41F0-904E-497F7B783D3E}" dt="2022-12-20T04:05:04.504" v="241" actId="1076"/>
          <ac:picMkLst>
            <pc:docMk/>
            <pc:sldMk cId="1305368973" sldId="564"/>
            <ac:picMk id="5" creationId="{63FAD7C9-E40C-415A-AAE5-8538FEA9BD20}"/>
          </ac:picMkLst>
        </pc:picChg>
      </pc:sldChg>
      <pc:sldChg chg="modSp mod">
        <pc:chgData name="Arbie Sta. Maria" userId="f3148812-4228-411f-bf9f-5a2561256554" providerId="ADAL" clId="{342BFDA6-D618-41F0-904E-497F7B783D3E}" dt="2022-12-20T04:12:29.214" v="263" actId="1076"/>
        <pc:sldMkLst>
          <pc:docMk/>
          <pc:sldMk cId="2929028359" sldId="566"/>
        </pc:sldMkLst>
        <pc:picChg chg="mod">
          <ac:chgData name="Arbie Sta. Maria" userId="f3148812-4228-411f-bf9f-5a2561256554" providerId="ADAL" clId="{342BFDA6-D618-41F0-904E-497F7B783D3E}" dt="2022-12-20T04:12:29.214" v="263" actId="1076"/>
          <ac:picMkLst>
            <pc:docMk/>
            <pc:sldMk cId="2929028359" sldId="566"/>
            <ac:picMk id="6" creationId="{ADCA24EC-7372-628B-A7D4-EBC803873981}"/>
          </ac:picMkLst>
        </pc:picChg>
      </pc:sldChg>
      <pc:sldChg chg="modSp">
        <pc:chgData name="Arbie Sta. Maria" userId="f3148812-4228-411f-bf9f-5a2561256554" providerId="ADAL" clId="{342BFDA6-D618-41F0-904E-497F7B783D3E}" dt="2022-12-20T02:47:18.620" v="0" actId="207"/>
        <pc:sldMkLst>
          <pc:docMk/>
          <pc:sldMk cId="254749337" sldId="569"/>
        </pc:sldMkLst>
        <pc:graphicFrameChg chg="mod">
          <ac:chgData name="Arbie Sta. Maria" userId="f3148812-4228-411f-bf9f-5a2561256554" providerId="ADAL" clId="{342BFDA6-D618-41F0-904E-497F7B783D3E}" dt="2022-12-20T02:47:18.620" v="0" actId="207"/>
          <ac:graphicFrameMkLst>
            <pc:docMk/>
            <pc:sldMk cId="254749337" sldId="569"/>
            <ac:graphicFrameMk id="5" creationId="{5E5D9193-CFD9-443D-B8B2-F9354558C513}"/>
          </ac:graphicFrameMkLst>
        </pc:graphicFrameChg>
      </pc:sldChg>
      <pc:sldChg chg="addSp delSp modSp del mod ord">
        <pc:chgData name="Arbie Sta. Maria" userId="f3148812-4228-411f-bf9f-5a2561256554" providerId="ADAL" clId="{342BFDA6-D618-41F0-904E-497F7B783D3E}" dt="2022-12-20T04:12:09.736" v="261" actId="47"/>
        <pc:sldMkLst>
          <pc:docMk/>
          <pc:sldMk cId="572610155" sldId="570"/>
        </pc:sldMkLst>
        <pc:spChg chg="add del mod">
          <ac:chgData name="Arbie Sta. Maria" userId="f3148812-4228-411f-bf9f-5a2561256554" providerId="ADAL" clId="{342BFDA6-D618-41F0-904E-497F7B783D3E}" dt="2022-12-20T04:07:42.918" v="246" actId="21"/>
          <ac:spMkLst>
            <pc:docMk/>
            <pc:sldMk cId="572610155" sldId="570"/>
            <ac:spMk id="2" creationId="{99089E42-1266-92F4-BC26-9E5959F1109F}"/>
          </ac:spMkLst>
        </pc:spChg>
        <pc:spChg chg="mod">
          <ac:chgData name="Arbie Sta. Maria" userId="f3148812-4228-411f-bf9f-5a2561256554" providerId="ADAL" clId="{342BFDA6-D618-41F0-904E-497F7B783D3E}" dt="2022-12-20T02:49:10.363" v="1" actId="14100"/>
          <ac:spMkLst>
            <pc:docMk/>
            <pc:sldMk cId="572610155" sldId="570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342BFDA6-D618-41F0-904E-497F7B783D3E}" dt="2022-12-20T04:11:49.002" v="255" actId="478"/>
          <ac:spMkLst>
            <pc:docMk/>
            <pc:sldMk cId="572610155" sldId="570"/>
            <ac:spMk id="4" creationId="{088104AE-FD2F-2268-D30B-DBA2023E5E97}"/>
          </ac:spMkLst>
        </pc:spChg>
        <pc:spChg chg="del">
          <ac:chgData name="Arbie Sta. Maria" userId="f3148812-4228-411f-bf9f-5a2561256554" providerId="ADAL" clId="{342BFDA6-D618-41F0-904E-497F7B783D3E}" dt="2022-12-20T04:06:18.751" v="244" actId="21"/>
          <ac:spMkLst>
            <pc:docMk/>
            <pc:sldMk cId="572610155" sldId="570"/>
            <ac:spMk id="7" creationId="{005CF7FC-B6FA-4F40-8C96-C98C85236082}"/>
          </ac:spMkLst>
        </pc:spChg>
        <pc:picChg chg="add del">
          <ac:chgData name="Arbie Sta. Maria" userId="f3148812-4228-411f-bf9f-5a2561256554" providerId="ADAL" clId="{342BFDA6-D618-41F0-904E-497F7B783D3E}" dt="2022-12-20T04:11:49.987" v="256" actId="478"/>
          <ac:picMkLst>
            <pc:docMk/>
            <pc:sldMk cId="572610155" sldId="570"/>
            <ac:picMk id="6" creationId="{5C4EF098-0FAC-4BC2-9774-2EAC036C0A12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4:15:56.336" v="264" actId="14826"/>
        <pc:sldMkLst>
          <pc:docMk/>
          <pc:sldMk cId="966475296" sldId="572"/>
        </pc:sldMkLst>
        <pc:spChg chg="mod">
          <ac:chgData name="Arbie Sta. Maria" userId="f3148812-4228-411f-bf9f-5a2561256554" providerId="ADAL" clId="{342BFDA6-D618-41F0-904E-497F7B783D3E}" dt="2022-12-20T02:51:36.752" v="2" actId="14100"/>
          <ac:spMkLst>
            <pc:docMk/>
            <pc:sldMk cId="966475296" sldId="572"/>
            <ac:spMk id="3" creationId="{042D9E7B-D1BB-4A59-8D12-11E6C2FA55AC}"/>
          </ac:spMkLst>
        </pc:spChg>
        <pc:spChg chg="add del">
          <ac:chgData name="Arbie Sta. Maria" userId="f3148812-4228-411f-bf9f-5a2561256554" providerId="ADAL" clId="{342BFDA6-D618-41F0-904E-497F7B783D3E}" dt="2022-12-20T02:51:59.826" v="4" actId="21"/>
          <ac:spMkLst>
            <pc:docMk/>
            <pc:sldMk cId="966475296" sldId="572"/>
            <ac:spMk id="7" creationId="{005CF7FC-B6FA-4F40-8C96-C98C85236082}"/>
          </ac:spMkLst>
        </pc:spChg>
        <pc:picChg chg="mod">
          <ac:chgData name="Arbie Sta. Maria" userId="f3148812-4228-411f-bf9f-5a2561256554" providerId="ADAL" clId="{342BFDA6-D618-41F0-904E-497F7B783D3E}" dt="2022-12-20T04:15:56.336" v="264" actId="14826"/>
          <ac:picMkLst>
            <pc:docMk/>
            <pc:sldMk cId="966475296" sldId="572"/>
            <ac:picMk id="6" creationId="{5C4EF098-0FAC-4BC2-9774-2EAC036C0A12}"/>
          </ac:picMkLst>
        </pc:picChg>
      </pc:sldChg>
      <pc:sldChg chg="addSp delSp modSp del mod">
        <pc:chgData name="Arbie Sta. Maria" userId="f3148812-4228-411f-bf9f-5a2561256554" providerId="ADAL" clId="{342BFDA6-D618-41F0-904E-497F7B783D3E}" dt="2022-12-20T04:18:10.242" v="275" actId="47"/>
        <pc:sldMkLst>
          <pc:docMk/>
          <pc:sldMk cId="2889355431" sldId="573"/>
        </pc:sldMkLst>
        <pc:spChg chg="add del mod">
          <ac:chgData name="Arbie Sta. Maria" userId="f3148812-4228-411f-bf9f-5a2561256554" providerId="ADAL" clId="{342BFDA6-D618-41F0-904E-497F7B783D3E}" dt="2022-12-20T04:17:39.023" v="268" actId="478"/>
          <ac:spMkLst>
            <pc:docMk/>
            <pc:sldMk cId="2889355431" sldId="573"/>
            <ac:spMk id="2" creationId="{3D6DA483-E35F-C94D-9A81-C912AF6DFDE7}"/>
          </ac:spMkLst>
        </pc:spChg>
        <pc:spChg chg="mod">
          <ac:chgData name="Arbie Sta. Maria" userId="f3148812-4228-411f-bf9f-5a2561256554" providerId="ADAL" clId="{342BFDA6-D618-41F0-904E-497F7B783D3E}" dt="2022-12-20T02:52:18.172" v="5" actId="14100"/>
          <ac:spMkLst>
            <pc:docMk/>
            <pc:sldMk cId="2889355431" sldId="573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4:16:18.386" v="265" actId="21"/>
          <ac:spMkLst>
            <pc:docMk/>
            <pc:sldMk cId="2889355431" sldId="573"/>
            <ac:spMk id="7" creationId="{005CF7FC-B6FA-4F40-8C96-C98C85236082}"/>
          </ac:spMkLst>
        </pc:spChg>
        <pc:picChg chg="mod">
          <ac:chgData name="Arbie Sta. Maria" userId="f3148812-4228-411f-bf9f-5a2561256554" providerId="ADAL" clId="{342BFDA6-D618-41F0-904E-497F7B783D3E}" dt="2022-12-20T04:17:04.182" v="267" actId="1076"/>
          <ac:picMkLst>
            <pc:docMk/>
            <pc:sldMk cId="2889355431" sldId="573"/>
            <ac:picMk id="6" creationId="{5C4EF098-0FAC-4BC2-9774-2EAC036C0A12}"/>
          </ac:picMkLst>
        </pc:picChg>
      </pc:sldChg>
      <pc:sldChg chg="modSp mod">
        <pc:chgData name="Arbie Sta. Maria" userId="f3148812-4228-411f-bf9f-5a2561256554" providerId="ADAL" clId="{342BFDA6-D618-41F0-904E-497F7B783D3E}" dt="2022-12-20T04:19:26.701" v="279" actId="14826"/>
        <pc:sldMkLst>
          <pc:docMk/>
          <pc:sldMk cId="1622357997" sldId="577"/>
        </pc:sldMkLst>
        <pc:spChg chg="mod">
          <ac:chgData name="Arbie Sta. Maria" userId="f3148812-4228-411f-bf9f-5a2561256554" providerId="ADAL" clId="{342BFDA6-D618-41F0-904E-497F7B783D3E}" dt="2022-12-20T02:55:47.615" v="9" actId="14100"/>
          <ac:spMkLst>
            <pc:docMk/>
            <pc:sldMk cId="1622357997" sldId="577"/>
            <ac:spMk id="3" creationId="{042D9E7B-D1BB-4A59-8D12-11E6C2FA55AC}"/>
          </ac:spMkLst>
        </pc:spChg>
        <pc:spChg chg="mod">
          <ac:chgData name="Arbie Sta. Maria" userId="f3148812-4228-411f-bf9f-5a2561256554" providerId="ADAL" clId="{342BFDA6-D618-41F0-904E-497F7B783D3E}" dt="2022-12-20T04:19:21.905" v="278" actId="1076"/>
          <ac:spMkLst>
            <pc:docMk/>
            <pc:sldMk cId="1622357997" sldId="577"/>
            <ac:spMk id="7" creationId="{005CF7FC-B6FA-4F40-8C96-C98C85236082}"/>
          </ac:spMkLst>
        </pc:spChg>
        <pc:picChg chg="mod">
          <ac:chgData name="Arbie Sta. Maria" userId="f3148812-4228-411f-bf9f-5a2561256554" providerId="ADAL" clId="{342BFDA6-D618-41F0-904E-497F7B783D3E}" dt="2022-12-20T04:19:26.701" v="279" actId="14826"/>
          <ac:picMkLst>
            <pc:docMk/>
            <pc:sldMk cId="1622357997" sldId="577"/>
            <ac:picMk id="6" creationId="{5C4EF098-0FAC-4BC2-9774-2EAC036C0A12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4:20:12.548" v="283"/>
        <pc:sldMkLst>
          <pc:docMk/>
          <pc:sldMk cId="2179165341" sldId="584"/>
        </pc:sldMkLst>
        <pc:spChg chg="mod">
          <ac:chgData name="Arbie Sta. Maria" userId="f3148812-4228-411f-bf9f-5a2561256554" providerId="ADAL" clId="{342BFDA6-D618-41F0-904E-497F7B783D3E}" dt="2022-12-20T04:20:12.548" v="283"/>
          <ac:spMkLst>
            <pc:docMk/>
            <pc:sldMk cId="2179165341" sldId="584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4:19:57.173" v="280" actId="478"/>
          <ac:picMkLst>
            <pc:docMk/>
            <pc:sldMk cId="2179165341" sldId="584"/>
            <ac:picMk id="5" creationId="{F8B8B709-C17E-4CC8-9DA2-8663F5AB5633}"/>
          </ac:picMkLst>
        </pc:picChg>
      </pc:sldChg>
      <pc:sldChg chg="del">
        <pc:chgData name="Arbie Sta. Maria" userId="f3148812-4228-411f-bf9f-5a2561256554" providerId="ADAL" clId="{342BFDA6-D618-41F0-904E-497F7B783D3E}" dt="2022-12-20T04:20:32.692" v="284" actId="47"/>
        <pc:sldMkLst>
          <pc:docMk/>
          <pc:sldMk cId="2038301024" sldId="586"/>
        </pc:sldMkLst>
      </pc:sldChg>
      <pc:sldChg chg="modSp mod">
        <pc:chgData name="Arbie Sta. Maria" userId="f3148812-4228-411f-bf9f-5a2561256554" providerId="ADAL" clId="{342BFDA6-D618-41F0-904E-497F7B783D3E}" dt="2022-12-20T04:25:53.717" v="286" actId="14826"/>
        <pc:sldMkLst>
          <pc:docMk/>
          <pc:sldMk cId="930862245" sldId="587"/>
        </pc:sldMkLst>
        <pc:picChg chg="mod">
          <ac:chgData name="Arbie Sta. Maria" userId="f3148812-4228-411f-bf9f-5a2561256554" providerId="ADAL" clId="{342BFDA6-D618-41F0-904E-497F7B783D3E}" dt="2022-12-20T04:25:53.717" v="286" actId="14826"/>
          <ac:picMkLst>
            <pc:docMk/>
            <pc:sldMk cId="930862245" sldId="587"/>
            <ac:picMk id="5" creationId="{7D68E261-AD93-4055-880B-510BC6468C8B}"/>
          </ac:picMkLst>
        </pc:picChg>
      </pc:sldChg>
      <pc:sldChg chg="addSp delSp modSp del mod">
        <pc:chgData name="Arbie Sta. Maria" userId="f3148812-4228-411f-bf9f-5a2561256554" providerId="ADAL" clId="{342BFDA6-D618-41F0-904E-497F7B783D3E}" dt="2022-12-20T04:29:26.114" v="297" actId="47"/>
        <pc:sldMkLst>
          <pc:docMk/>
          <pc:sldMk cId="541648917" sldId="590"/>
        </pc:sldMkLst>
        <pc:spChg chg="mod">
          <ac:chgData name="Arbie Sta. Maria" userId="f3148812-4228-411f-bf9f-5a2561256554" providerId="ADAL" clId="{342BFDA6-D618-41F0-904E-497F7B783D3E}" dt="2022-12-20T02:58:34.580" v="19" actId="14100"/>
          <ac:spMkLst>
            <pc:docMk/>
            <pc:sldMk cId="541648917" sldId="590"/>
            <ac:spMk id="3" creationId="{042D9E7B-D1BB-4A59-8D12-11E6C2FA55AC}"/>
          </ac:spMkLst>
        </pc:spChg>
        <pc:spChg chg="add del">
          <ac:chgData name="Arbie Sta. Maria" userId="f3148812-4228-411f-bf9f-5a2561256554" providerId="ADAL" clId="{342BFDA6-D618-41F0-904E-497F7B783D3E}" dt="2022-12-20T04:27:24.588" v="288" actId="21"/>
          <ac:spMkLst>
            <pc:docMk/>
            <pc:sldMk cId="541648917" sldId="590"/>
            <ac:spMk id="6" creationId="{A6B92CFE-D8F7-41D5-8851-F5597E45DE5D}"/>
          </ac:spMkLst>
        </pc:spChg>
        <pc:picChg chg="mod">
          <ac:chgData name="Arbie Sta. Maria" userId="f3148812-4228-411f-bf9f-5a2561256554" providerId="ADAL" clId="{342BFDA6-D618-41F0-904E-497F7B783D3E}" dt="2022-12-20T04:28:34.122" v="289" actId="14826"/>
          <ac:picMkLst>
            <pc:docMk/>
            <pc:sldMk cId="541648917" sldId="590"/>
            <ac:picMk id="5" creationId="{3BED9E2F-C3EC-4ACA-9B48-A661FF509A21}"/>
          </ac:picMkLst>
        </pc:picChg>
      </pc:sldChg>
      <pc:sldChg chg="delSp modSp del mod">
        <pc:chgData name="Arbie Sta. Maria" userId="f3148812-4228-411f-bf9f-5a2561256554" providerId="ADAL" clId="{342BFDA6-D618-41F0-904E-497F7B783D3E}" dt="2022-12-20T04:30:11.717" v="301" actId="47"/>
        <pc:sldMkLst>
          <pc:docMk/>
          <pc:sldMk cId="2698475973" sldId="591"/>
        </pc:sldMkLst>
        <pc:spChg chg="mod">
          <ac:chgData name="Arbie Sta. Maria" userId="f3148812-4228-411f-bf9f-5a2561256554" providerId="ADAL" clId="{342BFDA6-D618-41F0-904E-497F7B783D3E}" dt="2022-12-20T02:58:42.372" v="20" actId="14100"/>
          <ac:spMkLst>
            <pc:docMk/>
            <pc:sldMk cId="2698475973" sldId="591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4:30:00.236" v="298" actId="478"/>
          <ac:spMkLst>
            <pc:docMk/>
            <pc:sldMk cId="2698475973" sldId="591"/>
            <ac:spMk id="6" creationId="{A6B92CFE-D8F7-41D5-8851-F5597E45DE5D}"/>
          </ac:spMkLst>
        </pc:spChg>
      </pc:sldChg>
      <pc:sldChg chg="modSp mod">
        <pc:chgData name="Arbie Sta. Maria" userId="f3148812-4228-411f-bf9f-5a2561256554" providerId="ADAL" clId="{342BFDA6-D618-41F0-904E-497F7B783D3E}" dt="2022-12-20T02:59:26.746" v="21" actId="20577"/>
        <pc:sldMkLst>
          <pc:docMk/>
          <pc:sldMk cId="3797798288" sldId="594"/>
        </pc:sldMkLst>
        <pc:spChg chg="mod">
          <ac:chgData name="Arbie Sta. Maria" userId="f3148812-4228-411f-bf9f-5a2561256554" providerId="ADAL" clId="{342BFDA6-D618-41F0-904E-497F7B783D3E}" dt="2022-12-20T02:59:26.746" v="21" actId="20577"/>
          <ac:spMkLst>
            <pc:docMk/>
            <pc:sldMk cId="3797798288" sldId="594"/>
            <ac:spMk id="3" creationId="{042D9E7B-D1BB-4A59-8D12-11E6C2FA55AC}"/>
          </ac:spMkLst>
        </pc:spChg>
      </pc:sldChg>
      <pc:sldChg chg="modSp mod">
        <pc:chgData name="Arbie Sta. Maria" userId="f3148812-4228-411f-bf9f-5a2561256554" providerId="ADAL" clId="{342BFDA6-D618-41F0-904E-497F7B783D3E}" dt="2022-12-20T03:00:51.890" v="24" actId="20577"/>
        <pc:sldMkLst>
          <pc:docMk/>
          <pc:sldMk cId="172294064" sldId="604"/>
        </pc:sldMkLst>
        <pc:spChg chg="mod">
          <ac:chgData name="Arbie Sta. Maria" userId="f3148812-4228-411f-bf9f-5a2561256554" providerId="ADAL" clId="{342BFDA6-D618-41F0-904E-497F7B783D3E}" dt="2022-12-20T03:00:51.890" v="24" actId="20577"/>
          <ac:spMkLst>
            <pc:docMk/>
            <pc:sldMk cId="172294064" sldId="604"/>
            <ac:spMk id="3" creationId="{042D9E7B-D1BB-4A59-8D12-11E6C2FA55AC}"/>
          </ac:spMkLst>
        </pc:spChg>
      </pc:sldChg>
      <pc:sldChg chg="modSp del mod">
        <pc:chgData name="Arbie Sta. Maria" userId="f3148812-4228-411f-bf9f-5a2561256554" providerId="ADAL" clId="{342BFDA6-D618-41F0-904E-497F7B783D3E}" dt="2022-12-20T04:47:17.105" v="342" actId="47"/>
        <pc:sldMkLst>
          <pc:docMk/>
          <pc:sldMk cId="3184544073" sldId="606"/>
        </pc:sldMkLst>
        <pc:spChg chg="mod">
          <ac:chgData name="Arbie Sta. Maria" userId="f3148812-4228-411f-bf9f-5a2561256554" providerId="ADAL" clId="{342BFDA6-D618-41F0-904E-497F7B783D3E}" dt="2022-12-20T03:03:39.118" v="26" actId="14100"/>
          <ac:spMkLst>
            <pc:docMk/>
            <pc:sldMk cId="3184544073" sldId="606"/>
            <ac:spMk id="3" creationId="{042D9E7B-D1BB-4A59-8D12-11E6C2FA55AC}"/>
          </ac:spMkLst>
        </pc:spChg>
      </pc:sldChg>
      <pc:sldChg chg="modSp del mod">
        <pc:chgData name="Arbie Sta. Maria" userId="f3148812-4228-411f-bf9f-5a2561256554" providerId="ADAL" clId="{342BFDA6-D618-41F0-904E-497F7B783D3E}" dt="2022-12-20T04:47:30.506" v="345" actId="47"/>
        <pc:sldMkLst>
          <pc:docMk/>
          <pc:sldMk cId="806720501" sldId="607"/>
        </pc:sldMkLst>
        <pc:spChg chg="mod">
          <ac:chgData name="Arbie Sta. Maria" userId="f3148812-4228-411f-bf9f-5a2561256554" providerId="ADAL" clId="{342BFDA6-D618-41F0-904E-497F7B783D3E}" dt="2022-12-20T03:04:00.029" v="27" actId="14100"/>
          <ac:spMkLst>
            <pc:docMk/>
            <pc:sldMk cId="806720501" sldId="607"/>
            <ac:spMk id="3" creationId="{042D9E7B-D1BB-4A59-8D12-11E6C2FA55AC}"/>
          </ac:spMkLst>
        </pc:spChg>
      </pc:sldChg>
      <pc:sldChg chg="modSp del">
        <pc:chgData name="Arbie Sta. Maria" userId="f3148812-4228-411f-bf9f-5a2561256554" providerId="ADAL" clId="{342BFDA6-D618-41F0-904E-497F7B783D3E}" dt="2022-12-20T03:21:28.182" v="98" actId="47"/>
        <pc:sldMkLst>
          <pc:docMk/>
          <pc:sldMk cId="1320395026" sldId="616"/>
        </pc:sldMkLst>
        <pc:picChg chg="mod">
          <ac:chgData name="Arbie Sta. Maria" userId="f3148812-4228-411f-bf9f-5a2561256554" providerId="ADAL" clId="{342BFDA6-D618-41F0-904E-497F7B783D3E}" dt="2022-12-20T03:21:00.718" v="94" actId="14826"/>
          <ac:picMkLst>
            <pc:docMk/>
            <pc:sldMk cId="1320395026" sldId="616"/>
            <ac:picMk id="7" creationId="{58B9E142-28FD-4EEB-B3F0-E48F8F1C157F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5:01:37.435" v="380" actId="14826"/>
        <pc:sldMkLst>
          <pc:docMk/>
          <pc:sldMk cId="2158780786" sldId="619"/>
        </pc:sldMkLst>
        <pc:spChg chg="mod">
          <ac:chgData name="Arbie Sta. Maria" userId="f3148812-4228-411f-bf9f-5a2561256554" providerId="ADAL" clId="{342BFDA6-D618-41F0-904E-497F7B783D3E}" dt="2022-12-20T03:22:39.622" v="101" actId="14100"/>
          <ac:spMkLst>
            <pc:docMk/>
            <pc:sldMk cId="2158780786" sldId="619"/>
            <ac:spMk id="3" creationId="{042D9E7B-D1BB-4A59-8D12-11E6C2FA55AC}"/>
          </ac:spMkLst>
        </pc:spChg>
        <pc:spChg chg="add del">
          <ac:chgData name="Arbie Sta. Maria" userId="f3148812-4228-411f-bf9f-5a2561256554" providerId="ADAL" clId="{342BFDA6-D618-41F0-904E-497F7B783D3E}" dt="2022-12-20T04:59:43.920" v="376" actId="21"/>
          <ac:spMkLst>
            <pc:docMk/>
            <pc:sldMk cId="2158780786" sldId="619"/>
            <ac:spMk id="8" creationId="{A5C22588-FEF6-477E-8AD8-0BA5A4FB4499}"/>
          </ac:spMkLst>
        </pc:spChg>
        <pc:picChg chg="mod">
          <ac:chgData name="Arbie Sta. Maria" userId="f3148812-4228-411f-bf9f-5a2561256554" providerId="ADAL" clId="{342BFDA6-D618-41F0-904E-497F7B783D3E}" dt="2022-12-20T05:01:37.435" v="380" actId="14826"/>
          <ac:picMkLst>
            <pc:docMk/>
            <pc:sldMk cId="2158780786" sldId="619"/>
            <ac:picMk id="7" creationId="{CA9D3D3E-9406-48D1-ACBE-1E43EEFE8737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5:01:54.914" v="383" actId="14100"/>
        <pc:sldMkLst>
          <pc:docMk/>
          <pc:sldMk cId="132807614" sldId="620"/>
        </pc:sldMkLst>
        <pc:spChg chg="mod">
          <ac:chgData name="Arbie Sta. Maria" userId="f3148812-4228-411f-bf9f-5a2561256554" providerId="ADAL" clId="{342BFDA6-D618-41F0-904E-497F7B783D3E}" dt="2022-12-20T05:01:54.914" v="383" actId="14100"/>
          <ac:spMkLst>
            <pc:docMk/>
            <pc:sldMk cId="132807614" sldId="620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01:45.461" v="381" actId="478"/>
          <ac:spMkLst>
            <pc:docMk/>
            <pc:sldMk cId="132807614" sldId="620"/>
            <ac:spMk id="8" creationId="{A9C116DC-3DF7-413E-AFD8-F0AB71D93613}"/>
          </ac:spMkLst>
        </pc:spChg>
        <pc:picChg chg="del">
          <ac:chgData name="Arbie Sta. Maria" userId="f3148812-4228-411f-bf9f-5a2561256554" providerId="ADAL" clId="{342BFDA6-D618-41F0-904E-497F7B783D3E}" dt="2022-12-20T05:01:46.656" v="382" actId="478"/>
          <ac:picMkLst>
            <pc:docMk/>
            <pc:sldMk cId="132807614" sldId="620"/>
            <ac:picMk id="7" creationId="{9169529C-6C9C-4219-8B9C-91950B675210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5:06:56.653" v="390" actId="14100"/>
        <pc:sldMkLst>
          <pc:docMk/>
          <pc:sldMk cId="798508472" sldId="621"/>
        </pc:sldMkLst>
        <pc:spChg chg="mod">
          <ac:chgData name="Arbie Sta. Maria" userId="f3148812-4228-411f-bf9f-5a2561256554" providerId="ADAL" clId="{342BFDA6-D618-41F0-904E-497F7B783D3E}" dt="2022-12-20T05:06:56.653" v="390" actId="14100"/>
          <ac:spMkLst>
            <pc:docMk/>
            <pc:sldMk cId="798508472" sldId="621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342BFDA6-D618-41F0-904E-497F7B783D3E}" dt="2022-12-20T05:02:37.399" v="386"/>
          <ac:spMkLst>
            <pc:docMk/>
            <pc:sldMk cId="798508472" sldId="621"/>
            <ac:spMk id="4" creationId="{E72EF0CB-AA4E-9B58-B7B6-3E81D8B6AEFB}"/>
          </ac:spMkLst>
        </pc:spChg>
        <pc:spChg chg="add del">
          <ac:chgData name="Arbie Sta. Maria" userId="f3148812-4228-411f-bf9f-5a2561256554" providerId="ADAL" clId="{342BFDA6-D618-41F0-904E-497F7B783D3E}" dt="2022-12-20T05:06:47.223" v="388" actId="478"/>
          <ac:spMkLst>
            <pc:docMk/>
            <pc:sldMk cId="798508472" sldId="621"/>
            <ac:spMk id="8" creationId="{A9C116DC-3DF7-413E-AFD8-F0AB71D93613}"/>
          </ac:spMkLst>
        </pc:spChg>
        <pc:picChg chg="del">
          <ac:chgData name="Arbie Sta. Maria" userId="f3148812-4228-411f-bf9f-5a2561256554" providerId="ADAL" clId="{342BFDA6-D618-41F0-904E-497F7B783D3E}" dt="2022-12-20T05:06:47.796" v="389" actId="478"/>
          <ac:picMkLst>
            <pc:docMk/>
            <pc:sldMk cId="798508472" sldId="621"/>
            <ac:picMk id="7" creationId="{9169529C-6C9C-4219-8B9C-91950B675210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5:14:19.809" v="395"/>
        <pc:sldMkLst>
          <pc:docMk/>
          <pc:sldMk cId="2873611857" sldId="624"/>
        </pc:sldMkLst>
        <pc:spChg chg="mod">
          <ac:chgData name="Arbie Sta. Maria" userId="f3148812-4228-411f-bf9f-5a2561256554" providerId="ADAL" clId="{342BFDA6-D618-41F0-904E-497F7B783D3E}" dt="2022-12-20T05:14:19.809" v="395"/>
          <ac:spMkLst>
            <pc:docMk/>
            <pc:sldMk cId="2873611857" sldId="624"/>
            <ac:spMk id="3" creationId="{042D9E7B-D1BB-4A59-8D12-11E6C2FA55AC}"/>
          </ac:spMkLst>
        </pc:spChg>
        <pc:spChg chg="del mod">
          <ac:chgData name="Arbie Sta. Maria" userId="f3148812-4228-411f-bf9f-5a2561256554" providerId="ADAL" clId="{342BFDA6-D618-41F0-904E-497F7B783D3E}" dt="2022-12-20T05:11:54.024" v="392" actId="478"/>
          <ac:spMkLst>
            <pc:docMk/>
            <pc:sldMk cId="2873611857" sldId="624"/>
            <ac:spMk id="8" creationId="{B7402326-A481-415C-BD3C-15D81980F7C1}"/>
          </ac:spMkLst>
        </pc:spChg>
        <pc:picChg chg="del">
          <ac:chgData name="Arbie Sta. Maria" userId="f3148812-4228-411f-bf9f-5a2561256554" providerId="ADAL" clId="{342BFDA6-D618-41F0-904E-497F7B783D3E}" dt="2022-12-20T05:11:55.744" v="393" actId="478"/>
          <ac:picMkLst>
            <pc:docMk/>
            <pc:sldMk cId="2873611857" sldId="624"/>
            <ac:picMk id="7" creationId="{6879AA5B-3D76-447D-BABD-4A71106727A8}"/>
          </ac:picMkLst>
        </pc:picChg>
      </pc:sldChg>
      <pc:sldChg chg="del">
        <pc:chgData name="Arbie Sta. Maria" userId="f3148812-4228-411f-bf9f-5a2561256554" providerId="ADAL" clId="{342BFDA6-D618-41F0-904E-497F7B783D3E}" dt="2022-12-20T05:16:55.754" v="405" actId="47"/>
        <pc:sldMkLst>
          <pc:docMk/>
          <pc:sldMk cId="1792555275" sldId="627"/>
        </pc:sldMkLst>
      </pc:sldChg>
      <pc:sldChg chg="delSp modSp mod">
        <pc:chgData name="Arbie Sta. Maria" userId="f3148812-4228-411f-bf9f-5a2561256554" providerId="ADAL" clId="{342BFDA6-D618-41F0-904E-497F7B783D3E}" dt="2022-12-20T05:19:04.875" v="413" actId="14100"/>
        <pc:sldMkLst>
          <pc:docMk/>
          <pc:sldMk cId="2582479794" sldId="634"/>
        </pc:sldMkLst>
        <pc:spChg chg="mod">
          <ac:chgData name="Arbie Sta. Maria" userId="f3148812-4228-411f-bf9f-5a2561256554" providerId="ADAL" clId="{342BFDA6-D618-41F0-904E-497F7B783D3E}" dt="2022-12-20T05:19:04.875" v="413" actId="14100"/>
          <ac:spMkLst>
            <pc:docMk/>
            <pc:sldMk cId="2582479794" sldId="634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18:56.418" v="411" actId="478"/>
          <ac:spMkLst>
            <pc:docMk/>
            <pc:sldMk cId="2582479794" sldId="634"/>
            <ac:spMk id="9" creationId="{AE049B2A-389B-4D00-9619-693A37B1C991}"/>
          </ac:spMkLst>
        </pc:spChg>
        <pc:picChg chg="del">
          <ac:chgData name="Arbie Sta. Maria" userId="f3148812-4228-411f-bf9f-5a2561256554" providerId="ADAL" clId="{342BFDA6-D618-41F0-904E-497F7B783D3E}" dt="2022-12-20T05:18:57.089" v="412" actId="478"/>
          <ac:picMkLst>
            <pc:docMk/>
            <pc:sldMk cId="2582479794" sldId="634"/>
            <ac:picMk id="8" creationId="{FF8F8165-1624-4988-96CF-1D10AF720B7C}"/>
          </ac:picMkLst>
        </pc:picChg>
      </pc:sldChg>
      <pc:sldChg chg="addSp modSp mod">
        <pc:chgData name="Arbie Sta. Maria" userId="f3148812-4228-411f-bf9f-5a2561256554" providerId="ADAL" clId="{342BFDA6-D618-41F0-904E-497F7B783D3E}" dt="2022-12-20T05:21:00.916" v="418" actId="14826"/>
        <pc:sldMkLst>
          <pc:docMk/>
          <pc:sldMk cId="4287052210" sldId="636"/>
        </pc:sldMkLst>
        <pc:spChg chg="mod">
          <ac:chgData name="Arbie Sta. Maria" userId="f3148812-4228-411f-bf9f-5a2561256554" providerId="ADAL" clId="{342BFDA6-D618-41F0-904E-497F7B783D3E}" dt="2022-12-20T05:19:48.035" v="415" actId="14100"/>
          <ac:spMkLst>
            <pc:docMk/>
            <pc:sldMk cId="4287052210" sldId="636"/>
            <ac:spMk id="3" creationId="{042D9E7B-D1BB-4A59-8D12-11E6C2FA55AC}"/>
          </ac:spMkLst>
        </pc:spChg>
        <pc:picChg chg="add mod">
          <ac:chgData name="Arbie Sta. Maria" userId="f3148812-4228-411f-bf9f-5a2561256554" providerId="ADAL" clId="{342BFDA6-D618-41F0-904E-497F7B783D3E}" dt="2022-12-20T05:21:00.916" v="418" actId="14826"/>
          <ac:picMkLst>
            <pc:docMk/>
            <pc:sldMk cId="4287052210" sldId="636"/>
            <ac:picMk id="2" creationId="{BED2C2E7-E710-3532-2097-A50C8A5C7184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5:21:15.868" v="421" actId="14100"/>
        <pc:sldMkLst>
          <pc:docMk/>
          <pc:sldMk cId="207104517" sldId="637"/>
        </pc:sldMkLst>
        <pc:spChg chg="mod">
          <ac:chgData name="Arbie Sta. Maria" userId="f3148812-4228-411f-bf9f-5a2561256554" providerId="ADAL" clId="{342BFDA6-D618-41F0-904E-497F7B783D3E}" dt="2022-12-20T05:21:15.868" v="421" actId="14100"/>
          <ac:spMkLst>
            <pc:docMk/>
            <pc:sldMk cId="207104517" sldId="637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21:06.553" v="419" actId="478"/>
          <ac:spMkLst>
            <pc:docMk/>
            <pc:sldMk cId="207104517" sldId="637"/>
            <ac:spMk id="8" creationId="{B68A1326-0D14-4367-8DF3-72E4F220351A}"/>
          </ac:spMkLst>
        </pc:spChg>
        <pc:picChg chg="del">
          <ac:chgData name="Arbie Sta. Maria" userId="f3148812-4228-411f-bf9f-5a2561256554" providerId="ADAL" clId="{342BFDA6-D618-41F0-904E-497F7B783D3E}" dt="2022-12-20T05:21:07.184" v="420" actId="478"/>
          <ac:picMkLst>
            <pc:docMk/>
            <pc:sldMk cId="207104517" sldId="637"/>
            <ac:picMk id="6" creationId="{3500B8AC-B1EF-4F49-9A97-DFB03B1E054E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5:25:37.617" v="432" actId="1076"/>
        <pc:sldMkLst>
          <pc:docMk/>
          <pc:sldMk cId="3295785419" sldId="638"/>
        </pc:sldMkLst>
        <pc:spChg chg="add del mod">
          <ac:chgData name="Arbie Sta. Maria" userId="f3148812-4228-411f-bf9f-5a2561256554" providerId="ADAL" clId="{342BFDA6-D618-41F0-904E-497F7B783D3E}" dt="2022-12-20T05:21:32.658" v="424"/>
          <ac:spMkLst>
            <pc:docMk/>
            <pc:sldMk cId="3295785419" sldId="638"/>
            <ac:spMk id="2" creationId="{EAAD8852-505D-8B5D-B8ED-554CF208D2AD}"/>
          </ac:spMkLst>
        </pc:spChg>
        <pc:spChg chg="mod">
          <ac:chgData name="Arbie Sta. Maria" userId="f3148812-4228-411f-bf9f-5a2561256554" providerId="ADAL" clId="{342BFDA6-D618-41F0-904E-497F7B783D3E}" dt="2022-12-20T03:28:08.721" v="113" actId="14100"/>
          <ac:spMkLst>
            <pc:docMk/>
            <pc:sldMk cId="3295785419" sldId="638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342BFDA6-D618-41F0-904E-497F7B783D3E}" dt="2022-12-20T05:25:17.329" v="428" actId="196"/>
          <ac:spMkLst>
            <pc:docMk/>
            <pc:sldMk cId="3295785419" sldId="638"/>
            <ac:spMk id="8" creationId="{B68A1326-0D14-4367-8DF3-72E4F220351A}"/>
          </ac:spMkLst>
        </pc:spChg>
        <pc:picChg chg="mod">
          <ac:chgData name="Arbie Sta. Maria" userId="f3148812-4228-411f-bf9f-5a2561256554" providerId="ADAL" clId="{342BFDA6-D618-41F0-904E-497F7B783D3E}" dt="2022-12-20T05:25:37.617" v="432" actId="1076"/>
          <ac:picMkLst>
            <pc:docMk/>
            <pc:sldMk cId="3295785419" sldId="638"/>
            <ac:picMk id="6" creationId="{3500B8AC-B1EF-4F49-9A97-DFB03B1E054E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5:25:54.611" v="435" actId="14100"/>
        <pc:sldMkLst>
          <pc:docMk/>
          <pc:sldMk cId="3987148658" sldId="639"/>
        </pc:sldMkLst>
        <pc:spChg chg="mod">
          <ac:chgData name="Arbie Sta. Maria" userId="f3148812-4228-411f-bf9f-5a2561256554" providerId="ADAL" clId="{342BFDA6-D618-41F0-904E-497F7B783D3E}" dt="2022-12-20T05:25:54.611" v="435" actId="14100"/>
          <ac:spMkLst>
            <pc:docMk/>
            <pc:sldMk cId="3987148658" sldId="639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25:47.289" v="433" actId="478"/>
          <ac:spMkLst>
            <pc:docMk/>
            <pc:sldMk cId="3987148658" sldId="639"/>
            <ac:spMk id="8" creationId="{B68A1326-0D14-4367-8DF3-72E4F220351A}"/>
          </ac:spMkLst>
        </pc:spChg>
        <pc:picChg chg="del">
          <ac:chgData name="Arbie Sta. Maria" userId="f3148812-4228-411f-bf9f-5a2561256554" providerId="ADAL" clId="{342BFDA6-D618-41F0-904E-497F7B783D3E}" dt="2022-12-20T05:25:47.872" v="434" actId="478"/>
          <ac:picMkLst>
            <pc:docMk/>
            <pc:sldMk cId="3987148658" sldId="639"/>
            <ac:picMk id="6" creationId="{3500B8AC-B1EF-4F49-9A97-DFB03B1E054E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5:28:58.232" v="451" actId="14100"/>
        <pc:sldMkLst>
          <pc:docMk/>
          <pc:sldMk cId="3275995537" sldId="655"/>
        </pc:sldMkLst>
        <pc:spChg chg="mod">
          <ac:chgData name="Arbie Sta. Maria" userId="f3148812-4228-411f-bf9f-5a2561256554" providerId="ADAL" clId="{342BFDA6-D618-41F0-904E-497F7B783D3E}" dt="2022-12-20T05:28:58.232" v="451" actId="14100"/>
          <ac:spMkLst>
            <pc:docMk/>
            <pc:sldMk cId="3275995537" sldId="655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342BFDA6-D618-41F0-904E-497F7B783D3E}" dt="2022-12-20T05:28:51.873" v="450" actId="478"/>
          <ac:spMkLst>
            <pc:docMk/>
            <pc:sldMk cId="3275995537" sldId="655"/>
            <ac:spMk id="7" creationId="{C6E53B59-F65C-4F56-A8A7-73175C7C8828}"/>
          </ac:spMkLst>
        </pc:spChg>
        <pc:picChg chg="del">
          <ac:chgData name="Arbie Sta. Maria" userId="f3148812-4228-411f-bf9f-5a2561256554" providerId="ADAL" clId="{342BFDA6-D618-41F0-904E-497F7B783D3E}" dt="2022-12-20T05:28:49.419" v="449" actId="478"/>
          <ac:picMkLst>
            <pc:docMk/>
            <pc:sldMk cId="3275995537" sldId="655"/>
            <ac:picMk id="6" creationId="{7E7C67A8-5068-42C9-A5CD-2AA6CD29E44C}"/>
          </ac:picMkLst>
        </pc:picChg>
      </pc:sldChg>
      <pc:sldChg chg="modSp mod">
        <pc:chgData name="Arbie Sta. Maria" userId="f3148812-4228-411f-bf9f-5a2561256554" providerId="ADAL" clId="{342BFDA6-D618-41F0-904E-497F7B783D3E}" dt="2022-12-20T03:37:15.018" v="167" actId="207"/>
        <pc:sldMkLst>
          <pc:docMk/>
          <pc:sldMk cId="2081080165" sldId="656"/>
        </pc:sldMkLst>
        <pc:graphicFrameChg chg="mod">
          <ac:chgData name="Arbie Sta. Maria" userId="f3148812-4228-411f-bf9f-5a2561256554" providerId="ADAL" clId="{342BFDA6-D618-41F0-904E-497F7B783D3E}" dt="2022-12-20T03:37:15.018" v="167" actId="207"/>
          <ac:graphicFrameMkLst>
            <pc:docMk/>
            <pc:sldMk cId="2081080165" sldId="656"/>
            <ac:graphicFrameMk id="8" creationId="{155780D1-0C26-49C8-815A-5A868DF3D175}"/>
          </ac:graphicFrameMkLst>
        </pc:graphicFrameChg>
      </pc:sldChg>
      <pc:sldChg chg="delSp modSp mod">
        <pc:chgData name="Arbie Sta. Maria" userId="f3148812-4228-411f-bf9f-5a2561256554" providerId="ADAL" clId="{342BFDA6-D618-41F0-904E-497F7B783D3E}" dt="2022-12-20T05:31:00.724" v="455" actId="14100"/>
        <pc:sldMkLst>
          <pc:docMk/>
          <pc:sldMk cId="2780461193" sldId="657"/>
        </pc:sldMkLst>
        <pc:spChg chg="mod">
          <ac:chgData name="Arbie Sta. Maria" userId="f3148812-4228-411f-bf9f-5a2561256554" providerId="ADAL" clId="{342BFDA6-D618-41F0-904E-497F7B783D3E}" dt="2022-12-20T05:31:00.724" v="455" actId="14100"/>
          <ac:spMkLst>
            <pc:docMk/>
            <pc:sldMk cId="2780461193" sldId="657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30:45.327" v="452" actId="478"/>
          <ac:spMkLst>
            <pc:docMk/>
            <pc:sldMk cId="2780461193" sldId="657"/>
            <ac:spMk id="9" creationId="{0C123D92-FA5B-4738-A472-B037DC1F87B3}"/>
          </ac:spMkLst>
        </pc:spChg>
        <pc:picChg chg="del mod">
          <ac:chgData name="Arbie Sta. Maria" userId="f3148812-4228-411f-bf9f-5a2561256554" providerId="ADAL" clId="{342BFDA6-D618-41F0-904E-497F7B783D3E}" dt="2022-12-20T05:30:54.046" v="454" actId="478"/>
          <ac:picMkLst>
            <pc:docMk/>
            <pc:sldMk cId="2780461193" sldId="657"/>
            <ac:picMk id="7" creationId="{2BFA9EC5-AFE6-45B5-AFD8-A1E64CF757EF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5:33:34.746" v="462" actId="14826"/>
        <pc:sldMkLst>
          <pc:docMk/>
          <pc:sldMk cId="558494541" sldId="663"/>
        </pc:sldMkLst>
        <pc:spChg chg="mod">
          <ac:chgData name="Arbie Sta. Maria" userId="f3148812-4228-411f-bf9f-5a2561256554" providerId="ADAL" clId="{342BFDA6-D618-41F0-904E-497F7B783D3E}" dt="2022-12-20T03:38:48.646" v="173" actId="14100"/>
          <ac:spMkLst>
            <pc:docMk/>
            <pc:sldMk cId="558494541" sldId="663"/>
            <ac:spMk id="3" creationId="{042D9E7B-D1BB-4A59-8D12-11E6C2FA55AC}"/>
          </ac:spMkLst>
        </pc:spChg>
        <pc:spChg chg="add del">
          <ac:chgData name="Arbie Sta. Maria" userId="f3148812-4228-411f-bf9f-5a2561256554" providerId="ADAL" clId="{342BFDA6-D618-41F0-904E-497F7B783D3E}" dt="2022-12-20T05:33:05.827" v="461" actId="21"/>
          <ac:spMkLst>
            <pc:docMk/>
            <pc:sldMk cId="558494541" sldId="663"/>
            <ac:spMk id="7" creationId="{5D69C951-CC08-453A-9729-7479E528163E}"/>
          </ac:spMkLst>
        </pc:spChg>
        <pc:picChg chg="mod">
          <ac:chgData name="Arbie Sta. Maria" userId="f3148812-4228-411f-bf9f-5a2561256554" providerId="ADAL" clId="{342BFDA6-D618-41F0-904E-497F7B783D3E}" dt="2022-12-20T05:33:34.746" v="462" actId="14826"/>
          <ac:picMkLst>
            <pc:docMk/>
            <pc:sldMk cId="558494541" sldId="663"/>
            <ac:picMk id="6" creationId="{98E1A304-6917-4FAF-9D18-D43A013C518E}"/>
          </ac:picMkLst>
        </pc:picChg>
      </pc:sldChg>
      <pc:sldChg chg="modSp mod">
        <pc:chgData name="Arbie Sta. Maria" userId="f3148812-4228-411f-bf9f-5a2561256554" providerId="ADAL" clId="{342BFDA6-D618-41F0-904E-497F7B783D3E}" dt="2022-12-20T03:40:30.915" v="187" actId="207"/>
        <pc:sldMkLst>
          <pc:docMk/>
          <pc:sldMk cId="3112915170" sldId="666"/>
        </pc:sldMkLst>
        <pc:graphicFrameChg chg="mod">
          <ac:chgData name="Arbie Sta. Maria" userId="f3148812-4228-411f-bf9f-5a2561256554" providerId="ADAL" clId="{342BFDA6-D618-41F0-904E-497F7B783D3E}" dt="2022-12-20T03:40:30.915" v="187" actId="207"/>
          <ac:graphicFrameMkLst>
            <pc:docMk/>
            <pc:sldMk cId="3112915170" sldId="666"/>
            <ac:graphicFrameMk id="9" creationId="{5DCFD23A-0385-4240-92E8-7CFCA3A407EC}"/>
          </ac:graphicFrameMkLst>
        </pc:graphicFrameChg>
      </pc:sldChg>
      <pc:sldChg chg="delSp modSp mod">
        <pc:chgData name="Arbie Sta. Maria" userId="f3148812-4228-411f-bf9f-5a2561256554" providerId="ADAL" clId="{342BFDA6-D618-41F0-904E-497F7B783D3E}" dt="2022-12-20T05:42:13.374" v="498" actId="14100"/>
        <pc:sldMkLst>
          <pc:docMk/>
          <pc:sldMk cId="755704107" sldId="680"/>
        </pc:sldMkLst>
        <pc:spChg chg="mod">
          <ac:chgData name="Arbie Sta. Maria" userId="f3148812-4228-411f-bf9f-5a2561256554" providerId="ADAL" clId="{342BFDA6-D618-41F0-904E-497F7B783D3E}" dt="2022-12-20T05:42:13.374" v="498" actId="14100"/>
          <ac:spMkLst>
            <pc:docMk/>
            <pc:sldMk cId="755704107" sldId="680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5:42:04.230" v="497" actId="478"/>
          <ac:picMkLst>
            <pc:docMk/>
            <pc:sldMk cId="755704107" sldId="680"/>
            <ac:picMk id="6" creationId="{D2F78B9F-9C3C-45B5-AC1B-239127171581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4:02:31.030" v="210" actId="14100"/>
        <pc:sldMkLst>
          <pc:docMk/>
          <pc:sldMk cId="2376742944" sldId="685"/>
        </pc:sldMkLst>
        <pc:spChg chg="mod">
          <ac:chgData name="Arbie Sta. Maria" userId="f3148812-4228-411f-bf9f-5a2561256554" providerId="ADAL" clId="{342BFDA6-D618-41F0-904E-497F7B783D3E}" dt="2022-12-20T04:02:31.030" v="210" actId="14100"/>
          <ac:spMkLst>
            <pc:docMk/>
            <pc:sldMk cId="2376742944" sldId="685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4:02:24.416" v="209" actId="478"/>
          <ac:spMkLst>
            <pc:docMk/>
            <pc:sldMk cId="2376742944" sldId="685"/>
            <ac:spMk id="10" creationId="{EB8F9B02-CDC5-416A-9DCD-ED74A8CFA6EA}"/>
          </ac:spMkLst>
        </pc:spChg>
        <pc:picChg chg="del">
          <ac:chgData name="Arbie Sta. Maria" userId="f3148812-4228-411f-bf9f-5a2561256554" providerId="ADAL" clId="{342BFDA6-D618-41F0-904E-497F7B783D3E}" dt="2022-12-20T04:02:23.291" v="208" actId="478"/>
          <ac:picMkLst>
            <pc:docMk/>
            <pc:sldMk cId="2376742944" sldId="685"/>
            <ac:picMk id="9" creationId="{E309B1A0-A0EB-410E-8552-4ADDF966C736}"/>
          </ac:picMkLst>
        </pc:picChg>
      </pc:sldChg>
      <pc:sldChg chg="modSp">
        <pc:chgData name="Arbie Sta. Maria" userId="f3148812-4228-411f-bf9f-5a2561256554" providerId="ADAL" clId="{342BFDA6-D618-41F0-904E-497F7B783D3E}" dt="2022-12-20T02:57:45.978" v="18" actId="255"/>
        <pc:sldMkLst>
          <pc:docMk/>
          <pc:sldMk cId="3010357790" sldId="708"/>
        </pc:sldMkLst>
        <pc:graphicFrameChg chg="mod">
          <ac:chgData name="Arbie Sta. Maria" userId="f3148812-4228-411f-bf9f-5a2561256554" providerId="ADAL" clId="{342BFDA6-D618-41F0-904E-497F7B783D3E}" dt="2022-12-20T02:57:45.978" v="18" actId="255"/>
          <ac:graphicFrameMkLst>
            <pc:docMk/>
            <pc:sldMk cId="3010357790" sldId="708"/>
            <ac:graphicFrameMk id="4" creationId="{82BF2754-3576-AFE3-BE6B-FD1FA26870CA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2:57:07.367" v="13"/>
        <pc:sldMkLst>
          <pc:docMk/>
          <pc:sldMk cId="1918092952" sldId="709"/>
        </pc:sldMkLst>
        <pc:graphicFrameChg chg="mod">
          <ac:chgData name="Arbie Sta. Maria" userId="f3148812-4228-411f-bf9f-5a2561256554" providerId="ADAL" clId="{342BFDA6-D618-41F0-904E-497F7B783D3E}" dt="2022-12-20T02:57:07.367" v="13"/>
          <ac:graphicFrameMkLst>
            <pc:docMk/>
            <pc:sldMk cId="1918092952" sldId="709"/>
            <ac:graphicFrameMk id="6" creationId="{FABA70CF-BE7F-4D92-8F5E-4C9AC744AB29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2:57:31.446" v="16" actId="255"/>
        <pc:sldMkLst>
          <pc:docMk/>
          <pc:sldMk cId="245115460" sldId="710"/>
        </pc:sldMkLst>
        <pc:graphicFrameChg chg="mod">
          <ac:chgData name="Arbie Sta. Maria" userId="f3148812-4228-411f-bf9f-5a2561256554" providerId="ADAL" clId="{342BFDA6-D618-41F0-904E-497F7B783D3E}" dt="2022-12-20T02:57:31.446" v="16" actId="255"/>
          <ac:graphicFrameMkLst>
            <pc:docMk/>
            <pc:sldMk cId="245115460" sldId="710"/>
            <ac:graphicFrameMk id="6" creationId="{FABA70CF-BE7F-4D92-8F5E-4C9AC744AB29}"/>
          </ac:graphicFrameMkLst>
        </pc:graphicFrameChg>
      </pc:sldChg>
      <pc:sldChg chg="del">
        <pc:chgData name="Arbie Sta. Maria" userId="f3148812-4228-411f-bf9f-5a2561256554" providerId="ADAL" clId="{342BFDA6-D618-41F0-904E-497F7B783D3E}" dt="2022-12-20T04:33:12.793" v="321" actId="47"/>
        <pc:sldMkLst>
          <pc:docMk/>
          <pc:sldMk cId="319473875" sldId="712"/>
        </pc:sldMkLst>
      </pc:sldChg>
      <pc:sldChg chg="modSp">
        <pc:chgData name="Arbie Sta. Maria" userId="f3148812-4228-411f-bf9f-5a2561256554" providerId="ADAL" clId="{342BFDA6-D618-41F0-904E-497F7B783D3E}" dt="2022-12-20T04:34:05.497" v="322" actId="14826"/>
        <pc:sldMkLst>
          <pc:docMk/>
          <pc:sldMk cId="3484540" sldId="713"/>
        </pc:sldMkLst>
        <pc:picChg chg="mod">
          <ac:chgData name="Arbie Sta. Maria" userId="f3148812-4228-411f-bf9f-5a2561256554" providerId="ADAL" clId="{342BFDA6-D618-41F0-904E-497F7B783D3E}" dt="2022-12-20T04:34:05.497" v="322" actId="14826"/>
          <ac:picMkLst>
            <pc:docMk/>
            <pc:sldMk cId="3484540" sldId="713"/>
            <ac:picMk id="4" creationId="{63F6E899-4F16-4D2D-AD54-CCBF8C1CE386}"/>
          </ac:picMkLst>
        </pc:picChg>
      </pc:sldChg>
      <pc:sldChg chg="addSp delSp modSp del mod">
        <pc:chgData name="Arbie Sta. Maria" userId="f3148812-4228-411f-bf9f-5a2561256554" providerId="ADAL" clId="{342BFDA6-D618-41F0-904E-497F7B783D3E}" dt="2022-12-20T04:34:32.105" v="329" actId="47"/>
        <pc:sldMkLst>
          <pc:docMk/>
          <pc:sldMk cId="1358379046" sldId="714"/>
        </pc:sldMkLst>
        <pc:spChg chg="mod">
          <ac:chgData name="Arbie Sta. Maria" userId="f3148812-4228-411f-bf9f-5a2561256554" providerId="ADAL" clId="{342BFDA6-D618-41F0-904E-497F7B783D3E}" dt="2022-12-20T04:34:18.373" v="325" actId="1076"/>
          <ac:spMkLst>
            <pc:docMk/>
            <pc:sldMk cId="1358379046" sldId="714"/>
            <ac:spMk id="2" creationId="{EACFA080-E316-1EC8-F3F3-E8C36309E087}"/>
          </ac:spMkLst>
        </pc:spChg>
        <pc:picChg chg="add del">
          <ac:chgData name="Arbie Sta. Maria" userId="f3148812-4228-411f-bf9f-5a2561256554" providerId="ADAL" clId="{342BFDA6-D618-41F0-904E-497F7B783D3E}" dt="2022-12-20T04:34:19.106" v="326" actId="478"/>
          <ac:picMkLst>
            <pc:docMk/>
            <pc:sldMk cId="1358379046" sldId="714"/>
            <ac:picMk id="4" creationId="{A0CE283D-8FAA-4F15-BA1D-904442D4BBEC}"/>
          </ac:picMkLst>
        </pc:picChg>
      </pc:sldChg>
      <pc:sldChg chg="modSp">
        <pc:chgData name="Arbie Sta. Maria" userId="f3148812-4228-411f-bf9f-5a2561256554" providerId="ADAL" clId="{342BFDA6-D618-41F0-904E-497F7B783D3E}" dt="2022-12-20T03:00:07.329" v="23" actId="207"/>
        <pc:sldMkLst>
          <pc:docMk/>
          <pc:sldMk cId="1828114142" sldId="716"/>
        </pc:sldMkLst>
        <pc:graphicFrameChg chg="mod">
          <ac:chgData name="Arbie Sta. Maria" userId="f3148812-4228-411f-bf9f-5a2561256554" providerId="ADAL" clId="{342BFDA6-D618-41F0-904E-497F7B783D3E}" dt="2022-12-20T03:00:07.329" v="23" actId="207"/>
          <ac:graphicFrameMkLst>
            <pc:docMk/>
            <pc:sldMk cId="1828114142" sldId="716"/>
            <ac:graphicFrameMk id="5" creationId="{613900C8-678B-DC5C-EA33-897BF717ABD7}"/>
          </ac:graphicFrameMkLst>
        </pc:graphicFrameChg>
      </pc:sldChg>
      <pc:sldChg chg="addSp delSp del mod">
        <pc:chgData name="Arbie Sta. Maria" userId="f3148812-4228-411f-bf9f-5a2561256554" providerId="ADAL" clId="{342BFDA6-D618-41F0-904E-497F7B783D3E}" dt="2022-12-20T04:36:56.112" v="334" actId="47"/>
        <pc:sldMkLst>
          <pc:docMk/>
          <pc:sldMk cId="2577603652" sldId="717"/>
        </pc:sldMkLst>
        <pc:spChg chg="add del">
          <ac:chgData name="Arbie Sta. Maria" userId="f3148812-4228-411f-bf9f-5a2561256554" providerId="ADAL" clId="{342BFDA6-D618-41F0-904E-497F7B783D3E}" dt="2022-12-20T04:36:38.202" v="331" actId="21"/>
          <ac:spMkLst>
            <pc:docMk/>
            <pc:sldMk cId="2577603652" sldId="717"/>
            <ac:spMk id="2" creationId="{51199EC4-E7D5-5C4F-73DC-C0BB47589AD7}"/>
          </ac:spMkLst>
        </pc:spChg>
      </pc:sldChg>
      <pc:sldChg chg="modSp mod">
        <pc:chgData name="Arbie Sta. Maria" userId="f3148812-4228-411f-bf9f-5a2561256554" providerId="ADAL" clId="{342BFDA6-D618-41F0-904E-497F7B783D3E}" dt="2022-12-20T04:37:52.385" v="337" actId="14826"/>
        <pc:sldMkLst>
          <pc:docMk/>
          <pc:sldMk cId="867926977" sldId="718"/>
        </pc:sldMkLst>
        <pc:picChg chg="mod">
          <ac:chgData name="Arbie Sta. Maria" userId="f3148812-4228-411f-bf9f-5a2561256554" providerId="ADAL" clId="{342BFDA6-D618-41F0-904E-497F7B783D3E}" dt="2022-12-20T04:37:52.385" v="337" actId="14826"/>
          <ac:picMkLst>
            <pc:docMk/>
            <pc:sldMk cId="867926977" sldId="718"/>
            <ac:picMk id="7" creationId="{82713253-D8BE-46B2-8E05-F97F0D0A3847}"/>
          </ac:picMkLst>
        </pc:picChg>
      </pc:sldChg>
      <pc:sldChg chg="addSp delSp mod">
        <pc:chgData name="Arbie Sta. Maria" userId="f3148812-4228-411f-bf9f-5a2561256554" providerId="ADAL" clId="{342BFDA6-D618-41F0-904E-497F7B783D3E}" dt="2022-12-20T04:41:55.782" v="339" actId="21"/>
        <pc:sldMkLst>
          <pc:docMk/>
          <pc:sldMk cId="2282052078" sldId="719"/>
        </pc:sldMkLst>
        <pc:spChg chg="add del">
          <ac:chgData name="Arbie Sta. Maria" userId="f3148812-4228-411f-bf9f-5a2561256554" providerId="ADAL" clId="{342BFDA6-D618-41F0-904E-497F7B783D3E}" dt="2022-12-20T04:41:55.782" v="339" actId="21"/>
          <ac:spMkLst>
            <pc:docMk/>
            <pc:sldMk cId="2282052078" sldId="719"/>
            <ac:spMk id="2" creationId="{79444A98-F268-A55C-9EB4-946E9A82DAF2}"/>
          </ac:spMkLst>
        </pc:spChg>
      </pc:sldChg>
      <pc:sldChg chg="modSp">
        <pc:chgData name="Arbie Sta. Maria" userId="f3148812-4228-411f-bf9f-5a2561256554" providerId="ADAL" clId="{342BFDA6-D618-41F0-904E-497F7B783D3E}" dt="2022-12-20T03:01:02.527" v="25" actId="207"/>
        <pc:sldMkLst>
          <pc:docMk/>
          <pc:sldMk cId="2235254867" sldId="720"/>
        </pc:sldMkLst>
        <pc:graphicFrameChg chg="mod">
          <ac:chgData name="Arbie Sta. Maria" userId="f3148812-4228-411f-bf9f-5a2561256554" providerId="ADAL" clId="{342BFDA6-D618-41F0-904E-497F7B783D3E}" dt="2022-12-20T03:01:02.527" v="25" actId="207"/>
          <ac:graphicFrameMkLst>
            <pc:docMk/>
            <pc:sldMk cId="2235254867" sldId="720"/>
            <ac:graphicFrameMk id="4" creationId="{2A8E1B01-04E2-3605-16B4-BF4E2BFF3F5F}"/>
          </ac:graphicFrameMkLst>
        </pc:graphicFrameChg>
      </pc:sldChg>
      <pc:sldChg chg="modSp mod">
        <pc:chgData name="Arbie Sta. Maria" userId="f3148812-4228-411f-bf9f-5a2561256554" providerId="ADAL" clId="{342BFDA6-D618-41F0-904E-497F7B783D3E}" dt="2022-12-20T03:12:50.798" v="31" actId="1076"/>
        <pc:sldMkLst>
          <pc:docMk/>
          <pc:sldMk cId="1759906365" sldId="721"/>
        </pc:sldMkLst>
        <pc:graphicFrameChg chg="mod">
          <ac:chgData name="Arbie Sta. Maria" userId="f3148812-4228-411f-bf9f-5a2561256554" providerId="ADAL" clId="{342BFDA6-D618-41F0-904E-497F7B783D3E}" dt="2022-12-20T03:12:50.798" v="31" actId="1076"/>
          <ac:graphicFrameMkLst>
            <pc:docMk/>
            <pc:sldMk cId="1759906365" sldId="721"/>
            <ac:graphicFrameMk id="4" creationId="{A113C867-4D3F-60DB-0E83-D8B29256F93C}"/>
          </ac:graphicFrameMkLst>
        </pc:graphicFrameChg>
      </pc:sldChg>
      <pc:sldChg chg="modSp mod">
        <pc:chgData name="Arbie Sta. Maria" userId="f3148812-4228-411f-bf9f-5a2561256554" providerId="ADAL" clId="{342BFDA6-D618-41F0-904E-497F7B783D3E}" dt="2022-12-20T04:59:15.394" v="374" actId="1076"/>
        <pc:sldMkLst>
          <pc:docMk/>
          <pc:sldMk cId="2211593758" sldId="724"/>
        </pc:sldMkLst>
        <pc:picChg chg="mod">
          <ac:chgData name="Arbie Sta. Maria" userId="f3148812-4228-411f-bf9f-5a2561256554" providerId="ADAL" clId="{342BFDA6-D618-41F0-904E-497F7B783D3E}" dt="2022-12-20T04:59:15.394" v="374" actId="1076"/>
          <ac:picMkLst>
            <pc:docMk/>
            <pc:sldMk cId="2211593758" sldId="724"/>
            <ac:picMk id="5" creationId="{621BB12B-0222-4B1F-B9A5-7432D56803D0}"/>
          </ac:picMkLst>
        </pc:picChg>
      </pc:sldChg>
      <pc:sldChg chg="modSp">
        <pc:chgData name="Arbie Sta. Maria" userId="f3148812-4228-411f-bf9f-5a2561256554" providerId="ADAL" clId="{342BFDA6-D618-41F0-904E-497F7B783D3E}" dt="2022-12-20T03:14:01.478" v="35" actId="207"/>
        <pc:sldMkLst>
          <pc:docMk/>
          <pc:sldMk cId="3561191793" sldId="725"/>
        </pc:sldMkLst>
        <pc:graphicFrameChg chg="mod">
          <ac:chgData name="Arbie Sta. Maria" userId="f3148812-4228-411f-bf9f-5a2561256554" providerId="ADAL" clId="{342BFDA6-D618-41F0-904E-497F7B783D3E}" dt="2022-12-20T03:14:01.478" v="35" actId="207"/>
          <ac:graphicFrameMkLst>
            <pc:docMk/>
            <pc:sldMk cId="3561191793" sldId="725"/>
            <ac:graphicFrameMk id="8" creationId="{C3691778-901B-5FAD-06C6-9207CBC1D074}"/>
          </ac:graphicFrameMkLst>
        </pc:graphicFrameChg>
      </pc:sldChg>
      <pc:sldChg chg="del">
        <pc:chgData name="Arbie Sta. Maria" userId="f3148812-4228-411f-bf9f-5a2561256554" providerId="ADAL" clId="{342BFDA6-D618-41F0-904E-497F7B783D3E}" dt="2022-12-20T03:16:45.125" v="90" actId="47"/>
        <pc:sldMkLst>
          <pc:docMk/>
          <pc:sldMk cId="211956652" sldId="728"/>
        </pc:sldMkLst>
      </pc:sldChg>
      <pc:sldChg chg="modSp">
        <pc:chgData name="Arbie Sta. Maria" userId="f3148812-4228-411f-bf9f-5a2561256554" providerId="ADAL" clId="{342BFDA6-D618-41F0-904E-497F7B783D3E}" dt="2022-12-20T03:17:11.964" v="92" actId="255"/>
        <pc:sldMkLst>
          <pc:docMk/>
          <pc:sldMk cId="1939042189" sldId="729"/>
        </pc:sldMkLst>
        <pc:graphicFrameChg chg="mod">
          <ac:chgData name="Arbie Sta. Maria" userId="f3148812-4228-411f-bf9f-5a2561256554" providerId="ADAL" clId="{342BFDA6-D618-41F0-904E-497F7B783D3E}" dt="2022-12-20T03:17:11.964" v="92" actId="255"/>
          <ac:graphicFrameMkLst>
            <pc:docMk/>
            <pc:sldMk cId="1939042189" sldId="729"/>
            <ac:graphicFrameMk id="4" creationId="{AC142B9F-6710-938E-83E4-C23C4E34AA0A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3:23:26.702" v="104" actId="207"/>
        <pc:sldMkLst>
          <pc:docMk/>
          <pc:sldMk cId="1860362442" sldId="732"/>
        </pc:sldMkLst>
        <pc:graphicFrameChg chg="mod">
          <ac:chgData name="Arbie Sta. Maria" userId="f3148812-4228-411f-bf9f-5a2561256554" providerId="ADAL" clId="{342BFDA6-D618-41F0-904E-497F7B783D3E}" dt="2022-12-20T03:23:26.702" v="104" actId="207"/>
          <ac:graphicFrameMkLst>
            <pc:docMk/>
            <pc:sldMk cId="1860362442" sldId="732"/>
            <ac:graphicFrameMk id="4" creationId="{86A358B2-6D9E-039A-EB11-A21B434E3902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3:25:07.630" v="105" actId="207"/>
        <pc:sldMkLst>
          <pc:docMk/>
          <pc:sldMk cId="3352089510" sldId="733"/>
        </pc:sldMkLst>
        <pc:graphicFrameChg chg="mod">
          <ac:chgData name="Arbie Sta. Maria" userId="f3148812-4228-411f-bf9f-5a2561256554" providerId="ADAL" clId="{342BFDA6-D618-41F0-904E-497F7B783D3E}" dt="2022-12-20T03:25:07.630" v="105" actId="207"/>
          <ac:graphicFrameMkLst>
            <pc:docMk/>
            <pc:sldMk cId="3352089510" sldId="733"/>
            <ac:graphicFrameMk id="2" creationId="{2C324544-4617-EF69-0727-B5D59F909074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3:25:37.752" v="107" actId="13782"/>
        <pc:sldMkLst>
          <pc:docMk/>
          <pc:sldMk cId="3485081769" sldId="734"/>
        </pc:sldMkLst>
        <pc:graphicFrameChg chg="mod">
          <ac:chgData name="Arbie Sta. Maria" userId="f3148812-4228-411f-bf9f-5a2561256554" providerId="ADAL" clId="{342BFDA6-D618-41F0-904E-497F7B783D3E}" dt="2022-12-20T03:25:37.752" v="107" actId="13782"/>
          <ac:graphicFrameMkLst>
            <pc:docMk/>
            <pc:sldMk cId="3485081769" sldId="734"/>
            <ac:graphicFrameMk id="4" creationId="{FF665127-DA6F-4B66-302B-30B9F049ECAD}"/>
          </ac:graphicFrameMkLst>
        </pc:graphicFrameChg>
      </pc:sldChg>
      <pc:sldChg chg="del">
        <pc:chgData name="Arbie Sta. Maria" userId="f3148812-4228-411f-bf9f-5a2561256554" providerId="ADAL" clId="{342BFDA6-D618-41F0-904E-497F7B783D3E}" dt="2022-12-20T05:15:08.560" v="400" actId="47"/>
        <pc:sldMkLst>
          <pc:docMk/>
          <pc:sldMk cId="4137427607" sldId="736"/>
        </pc:sldMkLst>
      </pc:sldChg>
      <pc:sldChg chg="addSp delSp mod">
        <pc:chgData name="Arbie Sta. Maria" userId="f3148812-4228-411f-bf9f-5a2561256554" providerId="ADAL" clId="{342BFDA6-D618-41F0-904E-497F7B783D3E}" dt="2022-12-20T05:18:42.092" v="410" actId="21"/>
        <pc:sldMkLst>
          <pc:docMk/>
          <pc:sldMk cId="3630270328" sldId="737"/>
        </pc:sldMkLst>
        <pc:spChg chg="add del">
          <ac:chgData name="Arbie Sta. Maria" userId="f3148812-4228-411f-bf9f-5a2561256554" providerId="ADAL" clId="{342BFDA6-D618-41F0-904E-497F7B783D3E}" dt="2022-12-20T05:18:42.092" v="410" actId="21"/>
          <ac:spMkLst>
            <pc:docMk/>
            <pc:sldMk cId="3630270328" sldId="737"/>
            <ac:spMk id="2" creationId="{B43F0392-04D1-0599-6344-826073245142}"/>
          </ac:spMkLst>
        </pc:spChg>
      </pc:sldChg>
      <pc:sldChg chg="addSp delSp modSp mod">
        <pc:chgData name="Arbie Sta. Maria" userId="f3148812-4228-411f-bf9f-5a2561256554" providerId="ADAL" clId="{342BFDA6-D618-41F0-904E-497F7B783D3E}" dt="2022-12-20T05:27:18.887" v="439" actId="21"/>
        <pc:sldMkLst>
          <pc:docMk/>
          <pc:sldMk cId="3424661621" sldId="742"/>
        </pc:sldMkLst>
        <pc:spChg chg="add del">
          <ac:chgData name="Arbie Sta. Maria" userId="f3148812-4228-411f-bf9f-5a2561256554" providerId="ADAL" clId="{342BFDA6-D618-41F0-904E-497F7B783D3E}" dt="2022-12-20T05:27:18.887" v="439" actId="21"/>
          <ac:spMkLst>
            <pc:docMk/>
            <pc:sldMk cId="3424661621" sldId="742"/>
            <ac:spMk id="2" creationId="{12B84B03-113F-50ED-4DA9-4399A089890E}"/>
          </ac:spMkLst>
        </pc:spChg>
        <pc:spChg chg="mod">
          <ac:chgData name="Arbie Sta. Maria" userId="f3148812-4228-411f-bf9f-5a2561256554" providerId="ADAL" clId="{342BFDA6-D618-41F0-904E-497F7B783D3E}" dt="2022-12-20T03:28:52.027" v="117" actId="14100"/>
          <ac:spMkLst>
            <pc:docMk/>
            <pc:sldMk cId="3424661621" sldId="742"/>
            <ac:spMk id="3" creationId="{042D9E7B-D1BB-4A59-8D12-11E6C2FA55AC}"/>
          </ac:spMkLst>
        </pc:spChg>
      </pc:sldChg>
      <pc:sldChg chg="modSp">
        <pc:chgData name="Arbie Sta. Maria" userId="f3148812-4228-411f-bf9f-5a2561256554" providerId="ADAL" clId="{342BFDA6-D618-41F0-904E-497F7B783D3E}" dt="2022-12-20T03:28:58.700" v="118" actId="207"/>
        <pc:sldMkLst>
          <pc:docMk/>
          <pc:sldMk cId="77854694" sldId="743"/>
        </pc:sldMkLst>
        <pc:graphicFrameChg chg="mod">
          <ac:chgData name="Arbie Sta. Maria" userId="f3148812-4228-411f-bf9f-5a2561256554" providerId="ADAL" clId="{342BFDA6-D618-41F0-904E-497F7B783D3E}" dt="2022-12-20T03:28:58.700" v="118" actId="207"/>
          <ac:graphicFrameMkLst>
            <pc:docMk/>
            <pc:sldMk cId="77854694" sldId="743"/>
            <ac:graphicFrameMk id="2" creationId="{74254CFD-261C-E974-6DD2-4EEC5A8F3E4C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3:29:36.411" v="123" actId="207"/>
        <pc:sldMkLst>
          <pc:docMk/>
          <pc:sldMk cId="2288298289" sldId="744"/>
        </pc:sldMkLst>
        <pc:graphicFrameChg chg="mod">
          <ac:chgData name="Arbie Sta. Maria" userId="f3148812-4228-411f-bf9f-5a2561256554" providerId="ADAL" clId="{342BFDA6-D618-41F0-904E-497F7B783D3E}" dt="2022-12-20T03:29:36.411" v="123" actId="207"/>
          <ac:graphicFrameMkLst>
            <pc:docMk/>
            <pc:sldMk cId="2288298289" sldId="744"/>
            <ac:graphicFrameMk id="4" creationId="{FDE39BC7-26D1-9869-9787-B19270AD9734}"/>
          </ac:graphicFrameMkLst>
        </pc:graphicFrameChg>
      </pc:sldChg>
      <pc:sldChg chg="modSp mod">
        <pc:chgData name="Arbie Sta. Maria" userId="f3148812-4228-411f-bf9f-5a2561256554" providerId="ADAL" clId="{342BFDA6-D618-41F0-904E-497F7B783D3E}" dt="2022-12-20T03:34:35.074" v="153"/>
        <pc:sldMkLst>
          <pc:docMk/>
          <pc:sldMk cId="2128313943" sldId="749"/>
        </pc:sldMkLst>
        <pc:graphicFrameChg chg="mod">
          <ac:chgData name="Arbie Sta. Maria" userId="f3148812-4228-411f-bf9f-5a2561256554" providerId="ADAL" clId="{342BFDA6-D618-41F0-904E-497F7B783D3E}" dt="2022-12-20T03:34:35.074" v="153"/>
          <ac:graphicFrameMkLst>
            <pc:docMk/>
            <pc:sldMk cId="2128313943" sldId="749"/>
            <ac:graphicFrameMk id="6" creationId="{764E7C84-2DBB-4969-82F4-58F280F728A7}"/>
          </ac:graphicFrameMkLst>
        </pc:graphicFrameChg>
      </pc:sldChg>
      <pc:sldChg chg="del">
        <pc:chgData name="Arbie Sta. Maria" userId="f3148812-4228-411f-bf9f-5a2561256554" providerId="ADAL" clId="{342BFDA6-D618-41F0-904E-497F7B783D3E}" dt="2022-12-20T03:34:14.582" v="151" actId="47"/>
        <pc:sldMkLst>
          <pc:docMk/>
          <pc:sldMk cId="1743762588" sldId="750"/>
        </pc:sldMkLst>
      </pc:sldChg>
      <pc:sldChg chg="modSp mod">
        <pc:chgData name="Arbie Sta. Maria" userId="f3148812-4228-411f-bf9f-5a2561256554" providerId="ADAL" clId="{342BFDA6-D618-41F0-904E-497F7B783D3E}" dt="2022-12-20T05:28:16.487" v="445" actId="1076"/>
        <pc:sldMkLst>
          <pc:docMk/>
          <pc:sldMk cId="3324523273" sldId="751"/>
        </pc:sldMkLst>
        <pc:picChg chg="mod">
          <ac:chgData name="Arbie Sta. Maria" userId="f3148812-4228-411f-bf9f-5a2561256554" providerId="ADAL" clId="{342BFDA6-D618-41F0-904E-497F7B783D3E}" dt="2022-12-20T05:28:16.487" v="445" actId="1076"/>
          <ac:picMkLst>
            <pc:docMk/>
            <pc:sldMk cId="3324523273" sldId="751"/>
            <ac:picMk id="7" creationId="{7E3575D3-C043-47F6-9107-E76EABB8F3D4}"/>
          </ac:picMkLst>
        </pc:picChg>
      </pc:sldChg>
      <pc:sldChg chg="modSp">
        <pc:chgData name="Arbie Sta. Maria" userId="f3148812-4228-411f-bf9f-5a2561256554" providerId="ADAL" clId="{342BFDA6-D618-41F0-904E-497F7B783D3E}" dt="2022-12-20T03:35:01.596" v="154" actId="207"/>
        <pc:sldMkLst>
          <pc:docMk/>
          <pc:sldMk cId="1857205822" sldId="754"/>
        </pc:sldMkLst>
        <pc:graphicFrameChg chg="mod">
          <ac:chgData name="Arbie Sta. Maria" userId="f3148812-4228-411f-bf9f-5a2561256554" providerId="ADAL" clId="{342BFDA6-D618-41F0-904E-497F7B783D3E}" dt="2022-12-20T03:35:01.596" v="154" actId="207"/>
          <ac:graphicFrameMkLst>
            <pc:docMk/>
            <pc:sldMk cId="1857205822" sldId="754"/>
            <ac:graphicFrameMk id="4" creationId="{9AA696D6-A56F-76A5-2498-20839925EC78}"/>
          </ac:graphicFrameMkLst>
        </pc:graphicFrameChg>
      </pc:sldChg>
      <pc:sldChg chg="del">
        <pc:chgData name="Arbie Sta. Maria" userId="f3148812-4228-411f-bf9f-5a2561256554" providerId="ADAL" clId="{342BFDA6-D618-41F0-904E-497F7B783D3E}" dt="2022-12-20T05:32:41.075" v="459" actId="47"/>
        <pc:sldMkLst>
          <pc:docMk/>
          <pc:sldMk cId="3286195961" sldId="755"/>
        </pc:sldMkLst>
      </pc:sldChg>
      <pc:sldChg chg="modSp">
        <pc:chgData name="Arbie Sta. Maria" userId="f3148812-4228-411f-bf9f-5a2561256554" providerId="ADAL" clId="{342BFDA6-D618-41F0-904E-497F7B783D3E}" dt="2022-12-20T03:38:12.803" v="172" actId="255"/>
        <pc:sldMkLst>
          <pc:docMk/>
          <pc:sldMk cId="162932924" sldId="756"/>
        </pc:sldMkLst>
        <pc:graphicFrameChg chg="mod">
          <ac:chgData name="Arbie Sta. Maria" userId="f3148812-4228-411f-bf9f-5a2561256554" providerId="ADAL" clId="{342BFDA6-D618-41F0-904E-497F7B783D3E}" dt="2022-12-20T03:38:12.803" v="172" actId="255"/>
          <ac:graphicFrameMkLst>
            <pc:docMk/>
            <pc:sldMk cId="162932924" sldId="756"/>
            <ac:graphicFrameMk id="6" creationId="{22D4B63A-DA94-C56A-69E0-A8214441A428}"/>
          </ac:graphicFrameMkLst>
        </pc:graphicFrameChg>
      </pc:sldChg>
      <pc:sldChg chg="delSp modSp mod">
        <pc:chgData name="Arbie Sta. Maria" userId="f3148812-4228-411f-bf9f-5a2561256554" providerId="ADAL" clId="{342BFDA6-D618-41F0-904E-497F7B783D3E}" dt="2022-12-20T05:35:37.471" v="476" actId="20577"/>
        <pc:sldMkLst>
          <pc:docMk/>
          <pc:sldMk cId="3740776227" sldId="757"/>
        </pc:sldMkLst>
        <pc:spChg chg="mod">
          <ac:chgData name="Arbie Sta. Maria" userId="f3148812-4228-411f-bf9f-5a2561256554" providerId="ADAL" clId="{342BFDA6-D618-41F0-904E-497F7B783D3E}" dt="2022-12-20T05:35:37.471" v="476" actId="20577"/>
          <ac:spMkLst>
            <pc:docMk/>
            <pc:sldMk cId="3740776227" sldId="757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34:52.174" v="465" actId="478"/>
          <ac:spMkLst>
            <pc:docMk/>
            <pc:sldMk cId="3740776227" sldId="757"/>
            <ac:spMk id="7" creationId="{5D69C951-CC08-453A-9729-7479E528163E}"/>
          </ac:spMkLst>
        </pc:spChg>
        <pc:picChg chg="del">
          <ac:chgData name="Arbie Sta. Maria" userId="f3148812-4228-411f-bf9f-5a2561256554" providerId="ADAL" clId="{342BFDA6-D618-41F0-904E-497F7B783D3E}" dt="2022-12-20T05:34:52.754" v="466" actId="478"/>
          <ac:picMkLst>
            <pc:docMk/>
            <pc:sldMk cId="3740776227" sldId="757"/>
            <ac:picMk id="6" creationId="{98E1A304-6917-4FAF-9D18-D43A013C518E}"/>
          </ac:picMkLst>
        </pc:picChg>
      </pc:sldChg>
      <pc:sldChg chg="del">
        <pc:chgData name="Arbie Sta. Maria" userId="f3148812-4228-411f-bf9f-5a2561256554" providerId="ADAL" clId="{342BFDA6-D618-41F0-904E-497F7B783D3E}" dt="2022-12-20T05:35:43.819" v="477" actId="47"/>
        <pc:sldMkLst>
          <pc:docMk/>
          <pc:sldMk cId="54984075" sldId="758"/>
        </pc:sldMkLst>
      </pc:sldChg>
      <pc:sldChg chg="modSp">
        <pc:chgData name="Arbie Sta. Maria" userId="f3148812-4228-411f-bf9f-5a2561256554" providerId="ADAL" clId="{342BFDA6-D618-41F0-904E-497F7B783D3E}" dt="2022-12-20T05:37:11.525" v="481" actId="14826"/>
        <pc:sldMkLst>
          <pc:docMk/>
          <pc:sldMk cId="3157206818" sldId="760"/>
        </pc:sldMkLst>
        <pc:picChg chg="mod">
          <ac:chgData name="Arbie Sta. Maria" userId="f3148812-4228-411f-bf9f-5a2561256554" providerId="ADAL" clId="{342BFDA6-D618-41F0-904E-497F7B783D3E}" dt="2022-12-20T05:37:11.525" v="481" actId="14826"/>
          <ac:picMkLst>
            <pc:docMk/>
            <pc:sldMk cId="3157206818" sldId="760"/>
            <ac:picMk id="6" creationId="{E5987389-F29E-4322-B856-C6FB40BC6522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5:36:20.465" v="480" actId="14100"/>
        <pc:sldMkLst>
          <pc:docMk/>
          <pc:sldMk cId="3803216237" sldId="761"/>
        </pc:sldMkLst>
        <pc:spChg chg="mod">
          <ac:chgData name="Arbie Sta. Maria" userId="f3148812-4228-411f-bf9f-5a2561256554" providerId="ADAL" clId="{342BFDA6-D618-41F0-904E-497F7B783D3E}" dt="2022-12-20T05:36:20.465" v="480" actId="14100"/>
          <ac:spMkLst>
            <pc:docMk/>
            <pc:sldMk cId="3803216237" sldId="761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36:13.003" v="478" actId="478"/>
          <ac:spMkLst>
            <pc:docMk/>
            <pc:sldMk cId="3803216237" sldId="761"/>
            <ac:spMk id="7" creationId="{26467DB9-F778-47B3-928B-9F1B2CE33495}"/>
          </ac:spMkLst>
        </pc:spChg>
        <pc:picChg chg="del">
          <ac:chgData name="Arbie Sta. Maria" userId="f3148812-4228-411f-bf9f-5a2561256554" providerId="ADAL" clId="{342BFDA6-D618-41F0-904E-497F7B783D3E}" dt="2022-12-20T05:36:13.741" v="479" actId="478"/>
          <ac:picMkLst>
            <pc:docMk/>
            <pc:sldMk cId="3803216237" sldId="761"/>
            <ac:picMk id="6" creationId="{75516827-BCBD-4201-88DD-A1242B08883B}"/>
          </ac:picMkLst>
        </pc:picChg>
      </pc:sldChg>
      <pc:sldChg chg="addSp delSp mod">
        <pc:chgData name="Arbie Sta. Maria" userId="f3148812-4228-411f-bf9f-5a2561256554" providerId="ADAL" clId="{342BFDA6-D618-41F0-904E-497F7B783D3E}" dt="2022-12-20T05:37:38.727" v="483" actId="21"/>
        <pc:sldMkLst>
          <pc:docMk/>
          <pc:sldMk cId="823291227" sldId="763"/>
        </pc:sldMkLst>
        <pc:spChg chg="add del">
          <ac:chgData name="Arbie Sta. Maria" userId="f3148812-4228-411f-bf9f-5a2561256554" providerId="ADAL" clId="{342BFDA6-D618-41F0-904E-497F7B783D3E}" dt="2022-12-20T05:37:38.727" v="483" actId="21"/>
          <ac:spMkLst>
            <pc:docMk/>
            <pc:sldMk cId="823291227" sldId="763"/>
            <ac:spMk id="4" creationId="{95C51AF6-4DBB-C021-115F-9A43E0D738C3}"/>
          </ac:spMkLst>
        </pc:spChg>
      </pc:sldChg>
      <pc:sldChg chg="addSp delSp modSp mod">
        <pc:chgData name="Arbie Sta. Maria" userId="f3148812-4228-411f-bf9f-5a2561256554" providerId="ADAL" clId="{342BFDA6-D618-41F0-904E-497F7B783D3E}" dt="2022-12-20T05:38:25.545" v="486" actId="14826"/>
        <pc:sldMkLst>
          <pc:docMk/>
          <pc:sldMk cId="3843208054" sldId="766"/>
        </pc:sldMkLst>
        <pc:spChg chg="add del">
          <ac:chgData name="Arbie Sta. Maria" userId="f3148812-4228-411f-bf9f-5a2561256554" providerId="ADAL" clId="{342BFDA6-D618-41F0-904E-497F7B783D3E}" dt="2022-12-20T05:37:54.816" v="485" actId="21"/>
          <ac:spMkLst>
            <pc:docMk/>
            <pc:sldMk cId="3843208054" sldId="766"/>
            <ac:spMk id="7" creationId="{B36BFCBD-334D-4FB7-8A76-204D241B0BC6}"/>
          </ac:spMkLst>
        </pc:spChg>
        <pc:picChg chg="mod">
          <ac:chgData name="Arbie Sta. Maria" userId="f3148812-4228-411f-bf9f-5a2561256554" providerId="ADAL" clId="{342BFDA6-D618-41F0-904E-497F7B783D3E}" dt="2022-12-20T05:38:25.545" v="486" actId="14826"/>
          <ac:picMkLst>
            <pc:docMk/>
            <pc:sldMk cId="3843208054" sldId="766"/>
            <ac:picMk id="6" creationId="{3D929554-0AB0-4CB3-A880-3ED40D74074E}"/>
          </ac:picMkLst>
        </pc:picChg>
      </pc:sldChg>
      <pc:sldChg chg="modSp mod">
        <pc:chgData name="Arbie Sta. Maria" userId="f3148812-4228-411f-bf9f-5a2561256554" providerId="ADAL" clId="{342BFDA6-D618-41F0-904E-497F7B783D3E}" dt="2022-12-20T05:39:11.889" v="490" actId="1076"/>
        <pc:sldMkLst>
          <pc:docMk/>
          <pc:sldMk cId="3657520284" sldId="767"/>
        </pc:sldMkLst>
        <pc:picChg chg="mod">
          <ac:chgData name="Arbie Sta. Maria" userId="f3148812-4228-411f-bf9f-5a2561256554" providerId="ADAL" clId="{342BFDA6-D618-41F0-904E-497F7B783D3E}" dt="2022-12-20T05:39:11.889" v="490" actId="1076"/>
          <ac:picMkLst>
            <pc:docMk/>
            <pc:sldMk cId="3657520284" sldId="767"/>
            <ac:picMk id="2" creationId="{4615E23C-373E-DBA5-9DB1-63C7926B4C92}"/>
          </ac:picMkLst>
        </pc:picChg>
      </pc:sldChg>
      <pc:sldChg chg="modSp">
        <pc:chgData name="Arbie Sta. Maria" userId="f3148812-4228-411f-bf9f-5a2561256554" providerId="ADAL" clId="{342BFDA6-D618-41F0-904E-497F7B783D3E}" dt="2022-12-20T03:59:36.975" v="193" actId="255"/>
        <pc:sldMkLst>
          <pc:docMk/>
          <pc:sldMk cId="781036972" sldId="768"/>
        </pc:sldMkLst>
        <pc:graphicFrameChg chg="mod">
          <ac:chgData name="Arbie Sta. Maria" userId="f3148812-4228-411f-bf9f-5a2561256554" providerId="ADAL" clId="{342BFDA6-D618-41F0-904E-497F7B783D3E}" dt="2022-12-20T03:59:36.975" v="193" actId="255"/>
          <ac:graphicFrameMkLst>
            <pc:docMk/>
            <pc:sldMk cId="781036972" sldId="768"/>
            <ac:graphicFrameMk id="4" creationId="{67E7ED32-466E-D3DF-7F24-863BDCE526CE}"/>
          </ac:graphicFrameMkLst>
        </pc:graphicFrameChg>
      </pc:sldChg>
      <pc:sldChg chg="delSp modSp mod">
        <pc:chgData name="Arbie Sta. Maria" userId="f3148812-4228-411f-bf9f-5a2561256554" providerId="ADAL" clId="{342BFDA6-D618-41F0-904E-497F7B783D3E}" dt="2022-12-20T05:40:52.594" v="494"/>
        <pc:sldMkLst>
          <pc:docMk/>
          <pc:sldMk cId="2212403902" sldId="769"/>
        </pc:sldMkLst>
        <pc:spChg chg="mod">
          <ac:chgData name="Arbie Sta. Maria" userId="f3148812-4228-411f-bf9f-5a2561256554" providerId="ADAL" clId="{342BFDA6-D618-41F0-904E-497F7B783D3E}" dt="2022-12-20T05:40:52.594" v="494"/>
          <ac:spMkLst>
            <pc:docMk/>
            <pc:sldMk cId="2212403902" sldId="769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5:40:35.143" v="491" actId="478"/>
          <ac:picMkLst>
            <pc:docMk/>
            <pc:sldMk cId="2212403902" sldId="769"/>
            <ac:picMk id="6" creationId="{97CA1F61-4618-4ECD-9294-B7E090C979B3}"/>
          </ac:picMkLst>
        </pc:picChg>
      </pc:sldChg>
      <pc:sldChg chg="del">
        <pc:chgData name="Arbie Sta. Maria" userId="f3148812-4228-411f-bf9f-5a2561256554" providerId="ADAL" clId="{342BFDA6-D618-41F0-904E-497F7B783D3E}" dt="2022-12-20T05:40:57.961" v="495" actId="47"/>
        <pc:sldMkLst>
          <pc:docMk/>
          <pc:sldMk cId="2246119268" sldId="770"/>
        </pc:sldMkLst>
      </pc:sldChg>
      <pc:sldChg chg="modSp">
        <pc:chgData name="Arbie Sta. Maria" userId="f3148812-4228-411f-bf9f-5a2561256554" providerId="ADAL" clId="{342BFDA6-D618-41F0-904E-497F7B783D3E}" dt="2022-12-20T04:00:38.329" v="200" actId="207"/>
        <pc:sldMkLst>
          <pc:docMk/>
          <pc:sldMk cId="677412131" sldId="772"/>
        </pc:sldMkLst>
        <pc:graphicFrameChg chg="mod">
          <ac:chgData name="Arbie Sta. Maria" userId="f3148812-4228-411f-bf9f-5a2561256554" providerId="ADAL" clId="{342BFDA6-D618-41F0-904E-497F7B783D3E}" dt="2022-12-20T04:00:38.329" v="200" actId="207"/>
          <ac:graphicFrameMkLst>
            <pc:docMk/>
            <pc:sldMk cId="677412131" sldId="772"/>
            <ac:graphicFrameMk id="4" creationId="{FB268D15-44E8-1A56-D629-A748CD907B98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4:01:00.979" v="203" actId="207"/>
        <pc:sldMkLst>
          <pc:docMk/>
          <pc:sldMk cId="542857707" sldId="773"/>
        </pc:sldMkLst>
        <pc:graphicFrameChg chg="mod">
          <ac:chgData name="Arbie Sta. Maria" userId="f3148812-4228-411f-bf9f-5a2561256554" providerId="ADAL" clId="{342BFDA6-D618-41F0-904E-497F7B783D3E}" dt="2022-12-20T04:01:00.979" v="203" actId="207"/>
          <ac:graphicFrameMkLst>
            <pc:docMk/>
            <pc:sldMk cId="542857707" sldId="773"/>
            <ac:graphicFrameMk id="4" creationId="{C2772CE5-7EA3-EFFB-5184-E4E3E3A3A413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5:43:01.126" v="499" actId="14826"/>
        <pc:sldMkLst>
          <pc:docMk/>
          <pc:sldMk cId="2796455946" sldId="774"/>
        </pc:sldMkLst>
        <pc:picChg chg="mod">
          <ac:chgData name="Arbie Sta. Maria" userId="f3148812-4228-411f-bf9f-5a2561256554" providerId="ADAL" clId="{342BFDA6-D618-41F0-904E-497F7B783D3E}" dt="2022-12-20T05:43:01.126" v="499" actId="14826"/>
          <ac:picMkLst>
            <pc:docMk/>
            <pc:sldMk cId="2796455946" sldId="774"/>
            <ac:picMk id="6" creationId="{0F579AD4-B0B5-4F5B-A3CF-80BACA205BA0}"/>
          </ac:picMkLst>
        </pc:picChg>
      </pc:sldChg>
      <pc:sldChg chg="modSp">
        <pc:chgData name="Arbie Sta. Maria" userId="f3148812-4228-411f-bf9f-5a2561256554" providerId="ADAL" clId="{342BFDA6-D618-41F0-904E-497F7B783D3E}" dt="2022-12-20T04:01:38.163" v="206" actId="255"/>
        <pc:sldMkLst>
          <pc:docMk/>
          <pc:sldMk cId="2790753333" sldId="776"/>
        </pc:sldMkLst>
        <pc:graphicFrameChg chg="mod">
          <ac:chgData name="Arbie Sta. Maria" userId="f3148812-4228-411f-bf9f-5a2561256554" providerId="ADAL" clId="{342BFDA6-D618-41F0-904E-497F7B783D3E}" dt="2022-12-20T04:01:38.163" v="206" actId="255"/>
          <ac:graphicFrameMkLst>
            <pc:docMk/>
            <pc:sldMk cId="2790753333" sldId="776"/>
            <ac:graphicFrameMk id="4" creationId="{076A4341-CB74-B15B-BC9B-DC00260930A9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4:02:48.130" v="212" actId="207"/>
        <pc:sldMkLst>
          <pc:docMk/>
          <pc:sldMk cId="2611375138" sldId="778"/>
        </pc:sldMkLst>
        <pc:graphicFrameChg chg="mod">
          <ac:chgData name="Arbie Sta. Maria" userId="f3148812-4228-411f-bf9f-5a2561256554" providerId="ADAL" clId="{342BFDA6-D618-41F0-904E-497F7B783D3E}" dt="2022-12-20T04:02:48.130" v="212" actId="207"/>
          <ac:graphicFrameMkLst>
            <pc:docMk/>
            <pc:sldMk cId="2611375138" sldId="778"/>
            <ac:graphicFrameMk id="4" creationId="{3BF1992C-EEB2-DF47-B804-E4AF297CFEF3}"/>
          </ac:graphicFrameMkLst>
        </pc:graphicFrameChg>
      </pc:sldChg>
      <pc:sldChg chg="delSp modSp mod">
        <pc:chgData name="Arbie Sta. Maria" userId="f3148812-4228-411f-bf9f-5a2561256554" providerId="ADAL" clId="{342BFDA6-D618-41F0-904E-497F7B783D3E}" dt="2022-12-20T05:43:29.287" v="504" actId="27636"/>
        <pc:sldMkLst>
          <pc:docMk/>
          <pc:sldMk cId="248568559" sldId="780"/>
        </pc:sldMkLst>
        <pc:spChg chg="mod">
          <ac:chgData name="Arbie Sta. Maria" userId="f3148812-4228-411f-bf9f-5a2561256554" providerId="ADAL" clId="{342BFDA6-D618-41F0-904E-497F7B783D3E}" dt="2022-12-20T05:43:29.287" v="504" actId="27636"/>
          <ac:spMkLst>
            <pc:docMk/>
            <pc:sldMk cId="248568559" sldId="780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5:43:18.636" v="500" actId="478"/>
          <ac:picMkLst>
            <pc:docMk/>
            <pc:sldMk cId="248568559" sldId="780"/>
            <ac:picMk id="6" creationId="{EAAD0434-2EF0-46D8-A6D4-72629C832646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4:05:29.544" v="243" actId="14100"/>
        <pc:sldMkLst>
          <pc:docMk/>
          <pc:sldMk cId="2738506591" sldId="781"/>
        </pc:sldMkLst>
        <pc:spChg chg="mod">
          <ac:chgData name="Arbie Sta. Maria" userId="f3148812-4228-411f-bf9f-5a2561256554" providerId="ADAL" clId="{342BFDA6-D618-41F0-904E-497F7B783D3E}" dt="2022-12-20T04:05:29.544" v="243" actId="14100"/>
          <ac:spMkLst>
            <pc:docMk/>
            <pc:sldMk cId="2738506591" sldId="781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4:05:23.652" v="242" actId="478"/>
          <ac:picMkLst>
            <pc:docMk/>
            <pc:sldMk cId="2738506591" sldId="781"/>
            <ac:picMk id="5" creationId="{63FAD7C9-E40C-415A-AAE5-8538FEA9BD20}"/>
          </ac:picMkLst>
        </pc:picChg>
      </pc:sldChg>
      <pc:sldChg chg="addSp modSp add mod">
        <pc:chgData name="Arbie Sta. Maria" userId="f3148812-4228-411f-bf9f-5a2561256554" providerId="ADAL" clId="{342BFDA6-D618-41F0-904E-497F7B783D3E}" dt="2022-12-20T03:21:55.751" v="100" actId="18131"/>
        <pc:sldMkLst>
          <pc:docMk/>
          <pc:sldMk cId="1039321315" sldId="782"/>
        </pc:sldMkLst>
        <pc:spChg chg="add mod">
          <ac:chgData name="Arbie Sta. Maria" userId="f3148812-4228-411f-bf9f-5a2561256554" providerId="ADAL" clId="{342BFDA6-D618-41F0-904E-497F7B783D3E}" dt="2022-12-20T03:21:15.231" v="96"/>
          <ac:spMkLst>
            <pc:docMk/>
            <pc:sldMk cId="1039321315" sldId="782"/>
            <ac:spMk id="2" creationId="{0B80CC7E-846D-9302-B80D-8FAE0F0C68C6}"/>
          </ac:spMkLst>
        </pc:spChg>
        <pc:spChg chg="mod">
          <ac:chgData name="Arbie Sta. Maria" userId="f3148812-4228-411f-bf9f-5a2561256554" providerId="ADAL" clId="{342BFDA6-D618-41F0-904E-497F7B783D3E}" dt="2022-12-20T03:21:23.279" v="97"/>
          <ac:spMkLst>
            <pc:docMk/>
            <pc:sldMk cId="1039321315" sldId="782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342BFDA6-D618-41F0-904E-497F7B783D3E}" dt="2022-12-20T03:21:55.751" v="100" actId="18131"/>
          <ac:picMkLst>
            <pc:docMk/>
            <pc:sldMk cId="1039321315" sldId="782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342BFDA6-D618-41F0-904E-497F7B783D3E}" dt="2022-12-20T03:33:16.498" v="150" actId="207"/>
        <pc:sldMkLst>
          <pc:docMk/>
          <pc:sldMk cId="2715151209" sldId="783"/>
        </pc:sldMkLst>
        <pc:graphicFrameChg chg="mod">
          <ac:chgData name="Arbie Sta. Maria" userId="f3148812-4228-411f-bf9f-5a2561256554" providerId="ADAL" clId="{342BFDA6-D618-41F0-904E-497F7B783D3E}" dt="2022-12-20T03:33:16.498" v="150" actId="207"/>
          <ac:graphicFrameMkLst>
            <pc:docMk/>
            <pc:sldMk cId="2715151209" sldId="783"/>
            <ac:graphicFrameMk id="6" creationId="{764E7C84-2DBB-4969-82F4-58F280F728A7}"/>
          </ac:graphicFrameMkLst>
        </pc:graphicFrameChg>
      </pc:sldChg>
      <pc:sldChg chg="modSp add">
        <pc:chgData name="Arbie Sta. Maria" userId="f3148812-4228-411f-bf9f-5a2561256554" providerId="ADAL" clId="{342BFDA6-D618-41F0-904E-497F7B783D3E}" dt="2022-12-20T03:37:32.332" v="169" actId="207"/>
        <pc:sldMkLst>
          <pc:docMk/>
          <pc:sldMk cId="3192977624" sldId="784"/>
        </pc:sldMkLst>
        <pc:graphicFrameChg chg="mod">
          <ac:chgData name="Arbie Sta. Maria" userId="f3148812-4228-411f-bf9f-5a2561256554" providerId="ADAL" clId="{342BFDA6-D618-41F0-904E-497F7B783D3E}" dt="2022-12-20T03:37:32.332" v="169" actId="207"/>
          <ac:graphicFrameMkLst>
            <pc:docMk/>
            <pc:sldMk cId="3192977624" sldId="784"/>
            <ac:graphicFrameMk id="8" creationId="{155780D1-0C26-49C8-815A-5A868DF3D175}"/>
          </ac:graphicFrameMkLst>
        </pc:graphicFrameChg>
      </pc:sldChg>
      <pc:sldChg chg="modSp add mod">
        <pc:chgData name="Arbie Sta. Maria" userId="f3148812-4228-411f-bf9f-5a2561256554" providerId="ADAL" clId="{342BFDA6-D618-41F0-904E-497F7B783D3E}" dt="2022-12-20T03:40:38.931" v="190" actId="207"/>
        <pc:sldMkLst>
          <pc:docMk/>
          <pc:sldMk cId="82777131" sldId="785"/>
        </pc:sldMkLst>
        <pc:graphicFrameChg chg="mod">
          <ac:chgData name="Arbie Sta. Maria" userId="f3148812-4228-411f-bf9f-5a2561256554" providerId="ADAL" clId="{342BFDA6-D618-41F0-904E-497F7B783D3E}" dt="2022-12-20T03:40:38.931" v="190" actId="207"/>
          <ac:graphicFrameMkLst>
            <pc:docMk/>
            <pc:sldMk cId="82777131" sldId="785"/>
            <ac:graphicFrameMk id="9" creationId="{5DCFD23A-0385-4240-92E8-7CFCA3A407EC}"/>
          </ac:graphicFrameMkLst>
        </pc:graphicFrameChg>
      </pc:sldChg>
      <pc:sldChg chg="add del">
        <pc:chgData name="Arbie Sta. Maria" userId="f3148812-4228-411f-bf9f-5a2561256554" providerId="ADAL" clId="{342BFDA6-D618-41F0-904E-497F7B783D3E}" dt="2022-12-20T04:11:47.783" v="254" actId="2890"/>
        <pc:sldMkLst>
          <pc:docMk/>
          <pc:sldMk cId="150551227" sldId="786"/>
        </pc:sldMkLst>
      </pc:sldChg>
      <pc:sldChg chg="modSp add mod ord">
        <pc:chgData name="Arbie Sta. Maria" userId="f3148812-4228-411f-bf9f-5a2561256554" providerId="ADAL" clId="{342BFDA6-D618-41F0-904E-497F7B783D3E}" dt="2022-12-20T04:12:04.639" v="260"/>
        <pc:sldMkLst>
          <pc:docMk/>
          <pc:sldMk cId="1214106574" sldId="786"/>
        </pc:sldMkLst>
        <pc:spChg chg="mod">
          <ac:chgData name="Arbie Sta. Maria" userId="f3148812-4228-411f-bf9f-5a2561256554" providerId="ADAL" clId="{342BFDA6-D618-41F0-904E-497F7B783D3E}" dt="2022-12-20T04:12:04.639" v="260"/>
          <ac:spMkLst>
            <pc:docMk/>
            <pc:sldMk cId="1214106574" sldId="786"/>
            <ac:spMk id="3" creationId="{042D9E7B-D1BB-4A59-8D12-11E6C2FA55AC}"/>
          </ac:spMkLst>
        </pc:spChg>
      </pc:sldChg>
      <pc:sldChg chg="modSp add mod ord">
        <pc:chgData name="Arbie Sta. Maria" userId="f3148812-4228-411f-bf9f-5a2561256554" providerId="ADAL" clId="{342BFDA6-D618-41F0-904E-497F7B783D3E}" dt="2022-12-20T04:18:04.285" v="274" actId="14826"/>
        <pc:sldMkLst>
          <pc:docMk/>
          <pc:sldMk cId="10115354" sldId="787"/>
        </pc:sldMkLst>
        <pc:spChg chg="mod">
          <ac:chgData name="Arbie Sta. Maria" userId="f3148812-4228-411f-bf9f-5a2561256554" providerId="ADAL" clId="{342BFDA6-D618-41F0-904E-497F7B783D3E}" dt="2022-12-20T04:17:55.067" v="273" actId="27636"/>
          <ac:spMkLst>
            <pc:docMk/>
            <pc:sldMk cId="10115354" sldId="787"/>
            <ac:spMk id="3" creationId="{042D9E7B-D1BB-4A59-8D12-11E6C2FA55AC}"/>
          </ac:spMkLst>
        </pc:spChg>
        <pc:picChg chg="mod">
          <ac:chgData name="Arbie Sta. Maria" userId="f3148812-4228-411f-bf9f-5a2561256554" providerId="ADAL" clId="{342BFDA6-D618-41F0-904E-497F7B783D3E}" dt="2022-12-20T04:18:04.285" v="274" actId="14826"/>
          <ac:picMkLst>
            <pc:docMk/>
            <pc:sldMk cId="10115354" sldId="787"/>
            <ac:picMk id="6" creationId="{ADCA24EC-7372-628B-A7D4-EBC803873981}"/>
          </ac:picMkLst>
        </pc:picChg>
      </pc:sldChg>
      <pc:sldChg chg="delSp modSp add mod ord">
        <pc:chgData name="Arbie Sta. Maria" userId="f3148812-4228-411f-bf9f-5a2561256554" providerId="ADAL" clId="{342BFDA6-D618-41F0-904E-497F7B783D3E}" dt="2022-12-20T04:29:21.730" v="296" actId="14100"/>
        <pc:sldMkLst>
          <pc:docMk/>
          <pc:sldMk cId="1242707577" sldId="788"/>
        </pc:sldMkLst>
        <pc:spChg chg="mod">
          <ac:chgData name="Arbie Sta. Maria" userId="f3148812-4228-411f-bf9f-5a2561256554" providerId="ADAL" clId="{342BFDA6-D618-41F0-904E-497F7B783D3E}" dt="2022-12-20T04:29:21.730" v="296" actId="14100"/>
          <ac:spMkLst>
            <pc:docMk/>
            <pc:sldMk cId="1242707577" sldId="788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4:29:14.667" v="295" actId="478"/>
          <ac:picMkLst>
            <pc:docMk/>
            <pc:sldMk cId="1242707577" sldId="788"/>
            <ac:picMk id="5" creationId="{7D68E261-AD93-4055-880B-510BC6468C8B}"/>
          </ac:picMkLst>
        </pc:picChg>
      </pc:sldChg>
      <pc:sldChg chg="addSp modSp add mod">
        <pc:chgData name="Arbie Sta. Maria" userId="f3148812-4228-411f-bf9f-5a2561256554" providerId="ADAL" clId="{342BFDA6-D618-41F0-904E-497F7B783D3E}" dt="2022-12-20T04:30:57.046" v="314" actId="207"/>
        <pc:sldMkLst>
          <pc:docMk/>
          <pc:sldMk cId="1780332064" sldId="789"/>
        </pc:sldMkLst>
        <pc:spChg chg="mod">
          <ac:chgData name="Arbie Sta. Maria" userId="f3148812-4228-411f-bf9f-5a2561256554" providerId="ADAL" clId="{342BFDA6-D618-41F0-904E-497F7B783D3E}" dt="2022-12-20T04:30:15.998" v="303" actId="20577"/>
          <ac:spMkLst>
            <pc:docMk/>
            <pc:sldMk cId="1780332064" sldId="789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342BFDA6-D618-41F0-904E-497F7B783D3E}" dt="2022-12-20T04:30:57.046" v="314" actId="207"/>
          <ac:graphicFrameMkLst>
            <pc:docMk/>
            <pc:sldMk cId="1780332064" sldId="789"/>
            <ac:graphicFrameMk id="2" creationId="{DEFA89D5-BDCA-5F59-C5EC-A5575BCAB33C}"/>
          </ac:graphicFrameMkLst>
        </pc:graphicFrameChg>
      </pc:sldChg>
      <pc:sldChg chg="delSp modSp add mod">
        <pc:chgData name="Arbie Sta. Maria" userId="f3148812-4228-411f-bf9f-5a2561256554" providerId="ADAL" clId="{342BFDA6-D618-41F0-904E-497F7B783D3E}" dt="2022-12-20T04:32:58.990" v="320" actId="196"/>
        <pc:sldMkLst>
          <pc:docMk/>
          <pc:sldMk cId="568989218" sldId="790"/>
        </pc:sldMkLst>
        <pc:spChg chg="mod">
          <ac:chgData name="Arbie Sta. Maria" userId="f3148812-4228-411f-bf9f-5a2561256554" providerId="ADAL" clId="{342BFDA6-D618-41F0-904E-497F7B783D3E}" dt="2022-12-20T04:31:55.392" v="317"/>
          <ac:spMkLst>
            <pc:docMk/>
            <pc:sldMk cId="568989218" sldId="790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4:31:50.681" v="316" actId="478"/>
          <ac:spMkLst>
            <pc:docMk/>
            <pc:sldMk cId="568989218" sldId="790"/>
            <ac:spMk id="6" creationId="{9C053B17-C3A8-4FF5-82D0-87118CBBAE96}"/>
          </ac:spMkLst>
        </pc:spChg>
        <pc:picChg chg="mod modCrop">
          <ac:chgData name="Arbie Sta. Maria" userId="f3148812-4228-411f-bf9f-5a2561256554" providerId="ADAL" clId="{342BFDA6-D618-41F0-904E-497F7B783D3E}" dt="2022-12-20T04:32:58.990" v="320" actId="196"/>
          <ac:picMkLst>
            <pc:docMk/>
            <pc:sldMk cId="568989218" sldId="790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342BFDA6-D618-41F0-904E-497F7B783D3E}" dt="2022-12-20T04:34:27.728" v="328"/>
        <pc:sldMkLst>
          <pc:docMk/>
          <pc:sldMk cId="3741097574" sldId="791"/>
        </pc:sldMkLst>
        <pc:spChg chg="mod">
          <ac:chgData name="Arbie Sta. Maria" userId="f3148812-4228-411f-bf9f-5a2561256554" providerId="ADAL" clId="{342BFDA6-D618-41F0-904E-497F7B783D3E}" dt="2022-12-20T04:34:27.728" v="328"/>
          <ac:spMkLst>
            <pc:docMk/>
            <pc:sldMk cId="3741097574" sldId="791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42BFDA6-D618-41F0-904E-497F7B783D3E}" dt="2022-12-20T04:36:52.480" v="333"/>
        <pc:sldMkLst>
          <pc:docMk/>
          <pc:sldMk cId="3227780107" sldId="792"/>
        </pc:sldMkLst>
        <pc:spChg chg="mod">
          <ac:chgData name="Arbie Sta. Maria" userId="f3148812-4228-411f-bf9f-5a2561256554" providerId="ADAL" clId="{342BFDA6-D618-41F0-904E-497F7B783D3E}" dt="2022-12-20T04:36:52.480" v="333"/>
          <ac:spMkLst>
            <pc:docMk/>
            <pc:sldMk cId="3227780107" sldId="792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42BFDA6-D618-41F0-904E-497F7B783D3E}" dt="2022-12-20T04:47:15.024" v="341"/>
        <pc:sldMkLst>
          <pc:docMk/>
          <pc:sldMk cId="2401401347" sldId="793"/>
        </pc:sldMkLst>
        <pc:spChg chg="mod">
          <ac:chgData name="Arbie Sta. Maria" userId="f3148812-4228-411f-bf9f-5a2561256554" providerId="ADAL" clId="{342BFDA6-D618-41F0-904E-497F7B783D3E}" dt="2022-12-20T04:47:15.024" v="341"/>
          <ac:spMkLst>
            <pc:docMk/>
            <pc:sldMk cId="2401401347" sldId="793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42BFDA6-D618-41F0-904E-497F7B783D3E}" dt="2022-12-20T04:47:28.040" v="344"/>
        <pc:sldMkLst>
          <pc:docMk/>
          <pc:sldMk cId="1902840904" sldId="794"/>
        </pc:sldMkLst>
        <pc:spChg chg="mod">
          <ac:chgData name="Arbie Sta. Maria" userId="f3148812-4228-411f-bf9f-5a2561256554" providerId="ADAL" clId="{342BFDA6-D618-41F0-904E-497F7B783D3E}" dt="2022-12-20T04:47:28.040" v="344"/>
          <ac:spMkLst>
            <pc:docMk/>
            <pc:sldMk cId="1902840904" sldId="794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42BFDA6-D618-41F0-904E-497F7B783D3E}" dt="2022-12-20T05:15:02.549" v="399"/>
        <pc:sldMkLst>
          <pc:docMk/>
          <pc:sldMk cId="4147831507" sldId="795"/>
        </pc:sldMkLst>
        <pc:spChg chg="mod">
          <ac:chgData name="Arbie Sta. Maria" userId="f3148812-4228-411f-bf9f-5a2561256554" providerId="ADAL" clId="{342BFDA6-D618-41F0-904E-497F7B783D3E}" dt="2022-12-20T05:15:02.549" v="399"/>
          <ac:spMkLst>
            <pc:docMk/>
            <pc:sldMk cId="4147831507" sldId="795"/>
            <ac:spMk id="3" creationId="{042D9E7B-D1BB-4A59-8D12-11E6C2FA55AC}"/>
          </ac:spMkLst>
        </pc:spChg>
      </pc:sldChg>
      <pc:sldChg chg="addSp delSp modSp add mod">
        <pc:chgData name="Arbie Sta. Maria" userId="f3148812-4228-411f-bf9f-5a2561256554" providerId="ADAL" clId="{342BFDA6-D618-41F0-904E-497F7B783D3E}" dt="2022-12-20T05:17:57.218" v="408" actId="18131"/>
        <pc:sldMkLst>
          <pc:docMk/>
          <pc:sldMk cId="1884943918" sldId="796"/>
        </pc:sldMkLst>
        <pc:spChg chg="del">
          <ac:chgData name="Arbie Sta. Maria" userId="f3148812-4228-411f-bf9f-5a2561256554" providerId="ADAL" clId="{342BFDA6-D618-41F0-904E-497F7B783D3E}" dt="2022-12-20T05:15:26.379" v="402" actId="478"/>
          <ac:spMkLst>
            <pc:docMk/>
            <pc:sldMk cId="1884943918" sldId="796"/>
            <ac:spMk id="2" creationId="{0B80CC7E-846D-9302-B80D-8FAE0F0C68C6}"/>
          </ac:spMkLst>
        </pc:spChg>
        <pc:spChg chg="mod">
          <ac:chgData name="Arbie Sta. Maria" userId="f3148812-4228-411f-bf9f-5a2561256554" providerId="ADAL" clId="{342BFDA6-D618-41F0-904E-497F7B783D3E}" dt="2022-12-20T05:16:47.180" v="404"/>
          <ac:spMkLst>
            <pc:docMk/>
            <pc:sldMk cId="1884943918" sldId="796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342BFDA6-D618-41F0-904E-497F7B783D3E}" dt="2022-12-20T05:15:27.445" v="403" actId="478"/>
          <ac:spMkLst>
            <pc:docMk/>
            <pc:sldMk cId="1884943918" sldId="796"/>
            <ac:spMk id="8" creationId="{D5F3329D-B202-18AD-D1F6-75D35D856A21}"/>
          </ac:spMkLst>
        </pc:spChg>
        <pc:picChg chg="mod modCrop">
          <ac:chgData name="Arbie Sta. Maria" userId="f3148812-4228-411f-bf9f-5a2561256554" providerId="ADAL" clId="{342BFDA6-D618-41F0-904E-497F7B783D3E}" dt="2022-12-20T05:17:57.218" v="408" actId="18131"/>
          <ac:picMkLst>
            <pc:docMk/>
            <pc:sldMk cId="1884943918" sldId="796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342BFDA6-D618-41F0-904E-497F7B783D3E}" dt="2022-12-20T05:32:37.834" v="458" actId="14826"/>
        <pc:sldMkLst>
          <pc:docMk/>
          <pc:sldMk cId="3274050509" sldId="797"/>
        </pc:sldMkLst>
        <pc:spChg chg="mod">
          <ac:chgData name="Arbie Sta. Maria" userId="f3148812-4228-411f-bf9f-5a2561256554" providerId="ADAL" clId="{342BFDA6-D618-41F0-904E-497F7B783D3E}" dt="2022-12-20T05:32:27.991" v="457"/>
          <ac:spMkLst>
            <pc:docMk/>
            <pc:sldMk cId="3274050509" sldId="797"/>
            <ac:spMk id="3" creationId="{042D9E7B-D1BB-4A59-8D12-11E6C2FA55AC}"/>
          </ac:spMkLst>
        </pc:spChg>
        <pc:picChg chg="mod">
          <ac:chgData name="Arbie Sta. Maria" userId="f3148812-4228-411f-bf9f-5a2561256554" providerId="ADAL" clId="{342BFDA6-D618-41F0-904E-497F7B783D3E}" dt="2022-12-20T05:32:37.834" v="458" actId="14826"/>
          <ac:picMkLst>
            <pc:docMk/>
            <pc:sldMk cId="3274050509" sldId="797"/>
            <ac:picMk id="7" creationId="{7E3575D3-C043-47F6-9107-E76EABB8F3D4}"/>
          </ac:picMkLst>
        </pc:picChg>
      </pc:sldChg>
    </pc:docChg>
  </pc:docChgLst>
  <pc:docChgLst>
    <pc:chgData name="Sally Garcia" userId="14886ab6-0ebe-4289-8985-92f6ea6d57f6" providerId="ADAL" clId="{F524857E-3502-4060-81D2-E1CD277F1908}"/>
    <pc:docChg chg="custSel modSld">
      <pc:chgData name="Sally Garcia" userId="14886ab6-0ebe-4289-8985-92f6ea6d57f6" providerId="ADAL" clId="{F524857E-3502-4060-81D2-E1CD277F1908}" dt="2022-12-16T06:33:44.125" v="0" actId="478"/>
      <pc:docMkLst>
        <pc:docMk/>
      </pc:docMkLst>
      <pc:sldChg chg="delSp mod">
        <pc:chgData name="Sally Garcia" userId="14886ab6-0ebe-4289-8985-92f6ea6d57f6" providerId="ADAL" clId="{F524857E-3502-4060-81D2-E1CD277F1908}" dt="2022-12-16T06:33:44.125" v="0" actId="478"/>
        <pc:sldMkLst>
          <pc:docMk/>
          <pc:sldMk cId="2128313943" sldId="749"/>
        </pc:sldMkLst>
        <pc:spChg chg="del">
          <ac:chgData name="Sally Garcia" userId="14886ab6-0ebe-4289-8985-92f6ea6d57f6" providerId="ADAL" clId="{F524857E-3502-4060-81D2-E1CD277F1908}" dt="2022-12-16T06:33:44.125" v="0" actId="478"/>
          <ac:spMkLst>
            <pc:docMk/>
            <pc:sldMk cId="2128313943" sldId="749"/>
            <ac:spMk id="2" creationId="{70AB3EF6-BB7D-4D73-9C21-731770A789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62E503-AD37-4755-B995-82FC3B1EE70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9329B314-4652-4164-A5BF-15D4BCC93B63}">
      <dgm:prSet phldrT="[Text]" custT="1"/>
      <dgm:spPr>
        <a:solidFill>
          <a:srgbClr val="458DCF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Duty of care</a:t>
          </a:r>
          <a:endParaRPr lang="en-AU" sz="2000" dirty="0"/>
        </a:p>
      </dgm:t>
    </dgm:pt>
    <dgm:pt modelId="{0C9E92D3-ED35-4001-BE95-E9A002ABA271}" type="parTrans" cxnId="{84D53CBD-AE14-4858-8427-F35DEF08729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2D3345D-DCC7-40A1-81FD-41AEFA1971DA}" type="sibTrans" cxnId="{84D53CBD-AE14-4858-8427-F35DEF08729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F42889B-D573-4D6A-B34D-49D2EFF785DB}">
      <dgm:prSet custT="1"/>
      <dgm:spPr>
        <a:solidFill>
          <a:srgbClr val="42BDCA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Dignity of risk</a:t>
          </a:r>
          <a:endParaRPr lang="en-AU" sz="2000" dirty="0"/>
        </a:p>
      </dgm:t>
    </dgm:pt>
    <dgm:pt modelId="{F0A6DB08-1885-4F2D-B5D3-F10B8B1E1CB9}" type="parTrans" cxnId="{1AC81EAD-FDAE-4396-8B49-3147D8D3F320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584C286-3ADF-4F0A-99D5-4D767997BDBF}" type="sibTrans" cxnId="{1AC81EAD-FDAE-4396-8B49-3147D8D3F320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9FD7F62-CEBF-4BEF-94D8-ED04B488EE2F}">
      <dgm:prSet custT="1"/>
      <dgm:spPr>
        <a:solidFill>
          <a:srgbClr val="34AEA8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Human rights</a:t>
          </a:r>
          <a:endParaRPr lang="en-AU" sz="2000" dirty="0"/>
        </a:p>
      </dgm:t>
    </dgm:pt>
    <dgm:pt modelId="{48F90EBB-20A6-4089-B172-8914BDBB5C88}" type="parTrans" cxnId="{C630F43E-A3AE-4C76-9D14-8DB4A057432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1BCA3CF-C5DA-4600-9068-D404C61E21E4}" type="sibTrans" cxnId="{C630F43E-A3AE-4C76-9D14-8DB4A057432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7C38908-C652-434A-A8A5-B0E4F9F8F6D4}">
      <dgm:prSet custT="1"/>
      <dgm:spPr>
        <a:solidFill>
          <a:srgbClr val="3DC195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Privacy, confidentiality and disclosure</a:t>
          </a:r>
          <a:endParaRPr lang="en-AU" sz="2000" dirty="0"/>
        </a:p>
      </dgm:t>
    </dgm:pt>
    <dgm:pt modelId="{BD28E017-777B-48B4-8FC4-9FAAB764DC2A}" type="parTrans" cxnId="{17E6E075-FEA3-4F1B-B810-7991B4C1F1C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E081F10-1670-4675-96EA-78FFCF0EF9FC}" type="sibTrans" cxnId="{17E6E075-FEA3-4F1B-B810-7991B4C1F1C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4F7B474-DE88-440D-A1DD-74A6B92EBEAD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Work role boundaries</a:t>
          </a:r>
          <a:endParaRPr lang="en-AU" sz="2000" dirty="0"/>
        </a:p>
      </dgm:t>
    </dgm:pt>
    <dgm:pt modelId="{D0521602-72F2-4C27-81E5-6738DCE43D7E}" type="parTrans" cxnId="{B4E8411C-7B89-425F-85EA-CB08D874EC33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1D3913A-8E6D-4386-B4FE-79C415594323}" type="sibTrans" cxnId="{B4E8411C-7B89-425F-85EA-CB08D874EC33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4065C38-5731-4A34-BA68-36AD206085BE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Discrimination</a:t>
          </a:r>
          <a:endParaRPr lang="en-AU" sz="2000" dirty="0"/>
        </a:p>
      </dgm:t>
    </dgm:pt>
    <dgm:pt modelId="{460807AE-7433-4A46-A4FF-1ED6AEE3C367}" type="parTrans" cxnId="{76B94DDC-906B-4132-AD8C-8C4A87442C2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BF7EFA0-9CC2-43F9-9A6E-A6B9ADBE2819}" type="sibTrans" cxnId="{76B94DDC-906B-4132-AD8C-8C4A87442C2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9E6BAF4-24C0-4522-A829-10B5BC4D988B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Mandatory reporting</a:t>
          </a:r>
          <a:endParaRPr lang="en-AU" sz="2000" dirty="0"/>
        </a:p>
      </dgm:t>
    </dgm:pt>
    <dgm:pt modelId="{8BAC4881-BFEA-41A7-8909-700E16B6400C}" type="parTrans" cxnId="{BAF03A84-2BF0-4EB8-AF90-C04A443EC5F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C96AD22-3878-4386-9DCF-6D9DCFDDA3C2}" type="sibTrans" cxnId="{BAF03A84-2BF0-4EB8-AF90-C04A443EC5F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43E7444-7896-4DB2-8D5A-0B480B54BD5C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Restrictive practices</a:t>
          </a:r>
        </a:p>
      </dgm:t>
    </dgm:pt>
    <dgm:pt modelId="{DD1C98F4-793C-4234-B037-7E28C54F694D}" type="parTrans" cxnId="{DB1EAE2F-5B28-46A0-B04A-A5BCF3E12AA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8EBBB64-99ED-4AEE-A7D8-DED35EDEFAFD}" type="sibTrans" cxnId="{DB1EAE2F-5B28-46A0-B04A-A5BCF3E12AA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A9957AA-584F-4135-B6FA-5A1128FF4906}" type="pres">
      <dgm:prSet presAssocID="{6362E503-AD37-4755-B995-82FC3B1EE707}" presName="diagram" presStyleCnt="0">
        <dgm:presLayoutVars>
          <dgm:dir/>
          <dgm:resizeHandles val="exact"/>
        </dgm:presLayoutVars>
      </dgm:prSet>
      <dgm:spPr/>
    </dgm:pt>
    <dgm:pt modelId="{A596D512-7342-49FE-80F8-AAE1C7C73B67}" type="pres">
      <dgm:prSet presAssocID="{9329B314-4652-4164-A5BF-15D4BCC93B63}" presName="node" presStyleLbl="node1" presStyleIdx="0" presStyleCnt="8">
        <dgm:presLayoutVars>
          <dgm:bulletEnabled val="1"/>
        </dgm:presLayoutVars>
      </dgm:prSet>
      <dgm:spPr/>
    </dgm:pt>
    <dgm:pt modelId="{885BCC50-7006-4079-9277-5590914A30A0}" type="pres">
      <dgm:prSet presAssocID="{12D3345D-DCC7-40A1-81FD-41AEFA1971DA}" presName="sibTrans" presStyleCnt="0"/>
      <dgm:spPr/>
    </dgm:pt>
    <dgm:pt modelId="{6587E6D6-E2EC-47AF-A5F9-EEA2186D0E1C}" type="pres">
      <dgm:prSet presAssocID="{5F42889B-D573-4D6A-B34D-49D2EFF785DB}" presName="node" presStyleLbl="node1" presStyleIdx="1" presStyleCnt="8">
        <dgm:presLayoutVars>
          <dgm:bulletEnabled val="1"/>
        </dgm:presLayoutVars>
      </dgm:prSet>
      <dgm:spPr/>
    </dgm:pt>
    <dgm:pt modelId="{3A7F7CE1-883E-4C44-B362-3FA060C112EA}" type="pres">
      <dgm:prSet presAssocID="{3584C286-3ADF-4F0A-99D5-4D767997BDBF}" presName="sibTrans" presStyleCnt="0"/>
      <dgm:spPr/>
    </dgm:pt>
    <dgm:pt modelId="{A353D419-80BB-4AE1-8E11-FC21EF6F83D7}" type="pres">
      <dgm:prSet presAssocID="{49FD7F62-CEBF-4BEF-94D8-ED04B488EE2F}" presName="node" presStyleLbl="node1" presStyleIdx="2" presStyleCnt="8">
        <dgm:presLayoutVars>
          <dgm:bulletEnabled val="1"/>
        </dgm:presLayoutVars>
      </dgm:prSet>
      <dgm:spPr/>
    </dgm:pt>
    <dgm:pt modelId="{24D46AF6-1E9B-40A0-890A-8A5119349B1B}" type="pres">
      <dgm:prSet presAssocID="{01BCA3CF-C5DA-4600-9068-D404C61E21E4}" presName="sibTrans" presStyleCnt="0"/>
      <dgm:spPr/>
    </dgm:pt>
    <dgm:pt modelId="{C4C32E03-4DE6-4D15-988C-E0C0F9EBECA7}" type="pres">
      <dgm:prSet presAssocID="{37C38908-C652-434A-A8A5-B0E4F9F8F6D4}" presName="node" presStyleLbl="node1" presStyleIdx="3" presStyleCnt="8">
        <dgm:presLayoutVars>
          <dgm:bulletEnabled val="1"/>
        </dgm:presLayoutVars>
      </dgm:prSet>
      <dgm:spPr/>
    </dgm:pt>
    <dgm:pt modelId="{248A6D0C-265B-4D79-99D0-1770EFB1A66D}" type="pres">
      <dgm:prSet presAssocID="{AE081F10-1670-4675-96EA-78FFCF0EF9FC}" presName="sibTrans" presStyleCnt="0"/>
      <dgm:spPr/>
    </dgm:pt>
    <dgm:pt modelId="{50B7CD7C-24D6-4E6B-9015-313994736335}" type="pres">
      <dgm:prSet presAssocID="{24F7B474-DE88-440D-A1DD-74A6B92EBEAD}" presName="node" presStyleLbl="node1" presStyleIdx="4" presStyleCnt="8">
        <dgm:presLayoutVars>
          <dgm:bulletEnabled val="1"/>
        </dgm:presLayoutVars>
      </dgm:prSet>
      <dgm:spPr/>
    </dgm:pt>
    <dgm:pt modelId="{D40281A2-C93A-4748-A475-098545C2691E}" type="pres">
      <dgm:prSet presAssocID="{E1D3913A-8E6D-4386-B4FE-79C415594323}" presName="sibTrans" presStyleCnt="0"/>
      <dgm:spPr/>
    </dgm:pt>
    <dgm:pt modelId="{FD4BE851-383E-464F-BBCD-9A5D7DCCE53B}" type="pres">
      <dgm:prSet presAssocID="{143E7444-7896-4DB2-8D5A-0B480B54BD5C}" presName="node" presStyleLbl="node1" presStyleIdx="5" presStyleCnt="8">
        <dgm:presLayoutVars>
          <dgm:bulletEnabled val="1"/>
        </dgm:presLayoutVars>
      </dgm:prSet>
      <dgm:spPr/>
    </dgm:pt>
    <dgm:pt modelId="{2D8209FE-B5F4-481C-B650-111FBE0B4E21}" type="pres">
      <dgm:prSet presAssocID="{68EBBB64-99ED-4AEE-A7D8-DED35EDEFAFD}" presName="sibTrans" presStyleCnt="0"/>
      <dgm:spPr/>
    </dgm:pt>
    <dgm:pt modelId="{24E000C9-AA36-45D0-8B96-90CB8D2FBCB0}" type="pres">
      <dgm:prSet presAssocID="{24065C38-5731-4A34-BA68-36AD206085BE}" presName="node" presStyleLbl="node1" presStyleIdx="6" presStyleCnt="8">
        <dgm:presLayoutVars>
          <dgm:bulletEnabled val="1"/>
        </dgm:presLayoutVars>
      </dgm:prSet>
      <dgm:spPr/>
    </dgm:pt>
    <dgm:pt modelId="{1803FC0B-7013-411D-BE3C-DFEF3BF1B431}" type="pres">
      <dgm:prSet presAssocID="{1BF7EFA0-9CC2-43F9-9A6E-A6B9ADBE2819}" presName="sibTrans" presStyleCnt="0"/>
      <dgm:spPr/>
    </dgm:pt>
    <dgm:pt modelId="{AB8F16C7-94ED-42E8-9032-96B08F595CB7}" type="pres">
      <dgm:prSet presAssocID="{29E6BAF4-24C0-4522-A829-10B5BC4D988B}" presName="node" presStyleLbl="node1" presStyleIdx="7" presStyleCnt="8">
        <dgm:presLayoutVars>
          <dgm:bulletEnabled val="1"/>
        </dgm:presLayoutVars>
      </dgm:prSet>
      <dgm:spPr/>
    </dgm:pt>
  </dgm:ptLst>
  <dgm:cxnLst>
    <dgm:cxn modelId="{C1651B11-C516-442A-8221-CF5A00B178E4}" type="presOf" srcId="{5F42889B-D573-4D6A-B34D-49D2EFF785DB}" destId="{6587E6D6-E2EC-47AF-A5F9-EEA2186D0E1C}" srcOrd="0" destOrd="0" presId="urn:microsoft.com/office/officeart/2005/8/layout/default"/>
    <dgm:cxn modelId="{B4E8411C-7B89-425F-85EA-CB08D874EC33}" srcId="{6362E503-AD37-4755-B995-82FC3B1EE707}" destId="{24F7B474-DE88-440D-A1DD-74A6B92EBEAD}" srcOrd="4" destOrd="0" parTransId="{D0521602-72F2-4C27-81E5-6738DCE43D7E}" sibTransId="{E1D3913A-8E6D-4386-B4FE-79C415594323}"/>
    <dgm:cxn modelId="{D406DE2A-1991-456D-92C3-09F63311F4E9}" type="presOf" srcId="{29E6BAF4-24C0-4522-A829-10B5BC4D988B}" destId="{AB8F16C7-94ED-42E8-9032-96B08F595CB7}" srcOrd="0" destOrd="0" presId="urn:microsoft.com/office/officeart/2005/8/layout/default"/>
    <dgm:cxn modelId="{DB1EAE2F-5B28-46A0-B04A-A5BCF3E12AAD}" srcId="{6362E503-AD37-4755-B995-82FC3B1EE707}" destId="{143E7444-7896-4DB2-8D5A-0B480B54BD5C}" srcOrd="5" destOrd="0" parTransId="{DD1C98F4-793C-4234-B037-7E28C54F694D}" sibTransId="{68EBBB64-99ED-4AEE-A7D8-DED35EDEFAFD}"/>
    <dgm:cxn modelId="{C630F43E-A3AE-4C76-9D14-8DB4A057432C}" srcId="{6362E503-AD37-4755-B995-82FC3B1EE707}" destId="{49FD7F62-CEBF-4BEF-94D8-ED04B488EE2F}" srcOrd="2" destOrd="0" parTransId="{48F90EBB-20A6-4089-B172-8914BDBB5C88}" sibTransId="{01BCA3CF-C5DA-4600-9068-D404C61E21E4}"/>
    <dgm:cxn modelId="{F9855E6A-0904-4B88-A976-61E78EDCDB76}" type="presOf" srcId="{6362E503-AD37-4755-B995-82FC3B1EE707}" destId="{3A9957AA-584F-4135-B6FA-5A1128FF4906}" srcOrd="0" destOrd="0" presId="urn:microsoft.com/office/officeart/2005/8/layout/default"/>
    <dgm:cxn modelId="{E2587273-0C79-4578-B5B2-9D8E51C56157}" type="presOf" srcId="{24065C38-5731-4A34-BA68-36AD206085BE}" destId="{24E000C9-AA36-45D0-8B96-90CB8D2FBCB0}" srcOrd="0" destOrd="0" presId="urn:microsoft.com/office/officeart/2005/8/layout/default"/>
    <dgm:cxn modelId="{D79C8155-2F85-4DA2-A59A-7876EC4F6389}" type="presOf" srcId="{37C38908-C652-434A-A8A5-B0E4F9F8F6D4}" destId="{C4C32E03-4DE6-4D15-988C-E0C0F9EBECA7}" srcOrd="0" destOrd="0" presId="urn:microsoft.com/office/officeart/2005/8/layout/default"/>
    <dgm:cxn modelId="{17E6E075-FEA3-4F1B-B810-7991B4C1F1CF}" srcId="{6362E503-AD37-4755-B995-82FC3B1EE707}" destId="{37C38908-C652-434A-A8A5-B0E4F9F8F6D4}" srcOrd="3" destOrd="0" parTransId="{BD28E017-777B-48B4-8FC4-9FAAB764DC2A}" sibTransId="{AE081F10-1670-4675-96EA-78FFCF0EF9FC}"/>
    <dgm:cxn modelId="{BAF03A84-2BF0-4EB8-AF90-C04A443EC5FA}" srcId="{6362E503-AD37-4755-B995-82FC3B1EE707}" destId="{29E6BAF4-24C0-4522-A829-10B5BC4D988B}" srcOrd="7" destOrd="0" parTransId="{8BAC4881-BFEA-41A7-8909-700E16B6400C}" sibTransId="{EC96AD22-3878-4386-9DCF-6D9DCFDDA3C2}"/>
    <dgm:cxn modelId="{0C65C88E-84ED-410C-8F46-EA58FE9176B6}" type="presOf" srcId="{143E7444-7896-4DB2-8D5A-0B480B54BD5C}" destId="{FD4BE851-383E-464F-BBCD-9A5D7DCCE53B}" srcOrd="0" destOrd="0" presId="urn:microsoft.com/office/officeart/2005/8/layout/default"/>
    <dgm:cxn modelId="{29052C91-46DF-46E7-A674-53A72271111C}" type="presOf" srcId="{9329B314-4652-4164-A5BF-15D4BCC93B63}" destId="{A596D512-7342-49FE-80F8-AAE1C7C73B67}" srcOrd="0" destOrd="0" presId="urn:microsoft.com/office/officeart/2005/8/layout/default"/>
    <dgm:cxn modelId="{1AC81EAD-FDAE-4396-8B49-3147D8D3F320}" srcId="{6362E503-AD37-4755-B995-82FC3B1EE707}" destId="{5F42889B-D573-4D6A-B34D-49D2EFF785DB}" srcOrd="1" destOrd="0" parTransId="{F0A6DB08-1885-4F2D-B5D3-F10B8B1E1CB9}" sibTransId="{3584C286-3ADF-4F0A-99D5-4D767997BDBF}"/>
    <dgm:cxn modelId="{84D53CBD-AE14-4858-8427-F35DEF08729C}" srcId="{6362E503-AD37-4755-B995-82FC3B1EE707}" destId="{9329B314-4652-4164-A5BF-15D4BCC93B63}" srcOrd="0" destOrd="0" parTransId="{0C9E92D3-ED35-4001-BE95-E9A002ABA271}" sibTransId="{12D3345D-DCC7-40A1-81FD-41AEFA1971DA}"/>
    <dgm:cxn modelId="{76B94DDC-906B-4132-AD8C-8C4A87442C28}" srcId="{6362E503-AD37-4755-B995-82FC3B1EE707}" destId="{24065C38-5731-4A34-BA68-36AD206085BE}" srcOrd="6" destOrd="0" parTransId="{460807AE-7433-4A46-A4FF-1ED6AEE3C367}" sibTransId="{1BF7EFA0-9CC2-43F9-9A6E-A6B9ADBE2819}"/>
    <dgm:cxn modelId="{112D3EF9-D234-4869-9643-B68A825255B2}" type="presOf" srcId="{24F7B474-DE88-440D-A1DD-74A6B92EBEAD}" destId="{50B7CD7C-24D6-4E6B-9015-313994736335}" srcOrd="0" destOrd="0" presId="urn:microsoft.com/office/officeart/2005/8/layout/default"/>
    <dgm:cxn modelId="{3434FCFA-B539-4FC7-B4EC-11D7C73ADA4F}" type="presOf" srcId="{49FD7F62-CEBF-4BEF-94D8-ED04B488EE2F}" destId="{A353D419-80BB-4AE1-8E11-FC21EF6F83D7}" srcOrd="0" destOrd="0" presId="urn:microsoft.com/office/officeart/2005/8/layout/default"/>
    <dgm:cxn modelId="{510B0082-F424-45A5-B6D1-FED02506A340}" type="presParOf" srcId="{3A9957AA-584F-4135-B6FA-5A1128FF4906}" destId="{A596D512-7342-49FE-80F8-AAE1C7C73B67}" srcOrd="0" destOrd="0" presId="urn:microsoft.com/office/officeart/2005/8/layout/default"/>
    <dgm:cxn modelId="{2CC416E3-686F-4B86-A0A6-8836AF0197ED}" type="presParOf" srcId="{3A9957AA-584F-4135-B6FA-5A1128FF4906}" destId="{885BCC50-7006-4079-9277-5590914A30A0}" srcOrd="1" destOrd="0" presId="urn:microsoft.com/office/officeart/2005/8/layout/default"/>
    <dgm:cxn modelId="{AD2A96D8-3BC8-408E-8118-6E6584035E0D}" type="presParOf" srcId="{3A9957AA-584F-4135-B6FA-5A1128FF4906}" destId="{6587E6D6-E2EC-47AF-A5F9-EEA2186D0E1C}" srcOrd="2" destOrd="0" presId="urn:microsoft.com/office/officeart/2005/8/layout/default"/>
    <dgm:cxn modelId="{0BAFCFE5-44A7-4F94-8B32-8DE84DF926EC}" type="presParOf" srcId="{3A9957AA-584F-4135-B6FA-5A1128FF4906}" destId="{3A7F7CE1-883E-4C44-B362-3FA060C112EA}" srcOrd="3" destOrd="0" presId="urn:microsoft.com/office/officeart/2005/8/layout/default"/>
    <dgm:cxn modelId="{A5AFA5DC-0A8B-4DDC-8AD3-B64000AC3299}" type="presParOf" srcId="{3A9957AA-584F-4135-B6FA-5A1128FF4906}" destId="{A353D419-80BB-4AE1-8E11-FC21EF6F83D7}" srcOrd="4" destOrd="0" presId="urn:microsoft.com/office/officeart/2005/8/layout/default"/>
    <dgm:cxn modelId="{51DBD115-EDDD-4414-858B-D4015FA14909}" type="presParOf" srcId="{3A9957AA-584F-4135-B6FA-5A1128FF4906}" destId="{24D46AF6-1E9B-40A0-890A-8A5119349B1B}" srcOrd="5" destOrd="0" presId="urn:microsoft.com/office/officeart/2005/8/layout/default"/>
    <dgm:cxn modelId="{5C81DA9C-B63D-4308-9D8C-8DCC918F7B51}" type="presParOf" srcId="{3A9957AA-584F-4135-B6FA-5A1128FF4906}" destId="{C4C32E03-4DE6-4D15-988C-E0C0F9EBECA7}" srcOrd="6" destOrd="0" presId="urn:microsoft.com/office/officeart/2005/8/layout/default"/>
    <dgm:cxn modelId="{CBBC2212-EF56-4897-99B5-D47F9E75D4D5}" type="presParOf" srcId="{3A9957AA-584F-4135-B6FA-5A1128FF4906}" destId="{248A6D0C-265B-4D79-99D0-1770EFB1A66D}" srcOrd="7" destOrd="0" presId="urn:microsoft.com/office/officeart/2005/8/layout/default"/>
    <dgm:cxn modelId="{93768120-DB6E-4642-960F-E42E60375F0C}" type="presParOf" srcId="{3A9957AA-584F-4135-B6FA-5A1128FF4906}" destId="{50B7CD7C-24D6-4E6B-9015-313994736335}" srcOrd="8" destOrd="0" presId="urn:microsoft.com/office/officeart/2005/8/layout/default"/>
    <dgm:cxn modelId="{A9699190-689D-4165-921C-7B25B521A3BB}" type="presParOf" srcId="{3A9957AA-584F-4135-B6FA-5A1128FF4906}" destId="{D40281A2-C93A-4748-A475-098545C2691E}" srcOrd="9" destOrd="0" presId="urn:microsoft.com/office/officeart/2005/8/layout/default"/>
    <dgm:cxn modelId="{FBE78469-79A4-416F-8B5C-A01DB7536FDF}" type="presParOf" srcId="{3A9957AA-584F-4135-B6FA-5A1128FF4906}" destId="{FD4BE851-383E-464F-BBCD-9A5D7DCCE53B}" srcOrd="10" destOrd="0" presId="urn:microsoft.com/office/officeart/2005/8/layout/default"/>
    <dgm:cxn modelId="{839212B7-50D9-4159-AF08-DD917E37E0F0}" type="presParOf" srcId="{3A9957AA-584F-4135-B6FA-5A1128FF4906}" destId="{2D8209FE-B5F4-481C-B650-111FBE0B4E21}" srcOrd="11" destOrd="0" presId="urn:microsoft.com/office/officeart/2005/8/layout/default"/>
    <dgm:cxn modelId="{6A63561A-96FA-4FDB-BBDF-A8BC187F980E}" type="presParOf" srcId="{3A9957AA-584F-4135-B6FA-5A1128FF4906}" destId="{24E000C9-AA36-45D0-8B96-90CB8D2FBCB0}" srcOrd="12" destOrd="0" presId="urn:microsoft.com/office/officeart/2005/8/layout/default"/>
    <dgm:cxn modelId="{AF8628CE-77B8-4FED-BDF8-392C8E88CA23}" type="presParOf" srcId="{3A9957AA-584F-4135-B6FA-5A1128FF4906}" destId="{1803FC0B-7013-411D-BE3C-DFEF3BF1B431}" srcOrd="13" destOrd="0" presId="urn:microsoft.com/office/officeart/2005/8/layout/default"/>
    <dgm:cxn modelId="{B261C2B7-B8B0-46F8-9667-8AB7FFC3474C}" type="presParOf" srcId="{3A9957AA-584F-4135-B6FA-5A1128FF4906}" destId="{AB8F16C7-94ED-42E8-9032-96B08F595CB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868C10E-00C5-41C3-9F11-5F02FFA7860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5A5BA35-154F-4210-BE84-2B7AF3CB040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AU" sz="2000"/>
            <a:t>You will be caring for people with different beliefs that may affect their preferences. </a:t>
          </a:r>
        </a:p>
      </dgm:t>
    </dgm:pt>
    <dgm:pt modelId="{A54A9C48-2E7F-44C0-BFED-73155772D045}" type="parTrans" cxnId="{93576532-9C57-4CAD-83E1-9D60407BA63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61B2F8D-5671-40A1-A3CE-2BCA21C84788}" type="sibTrans" cxnId="{93576532-9C57-4CAD-83E1-9D60407BA63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954A7C8-87CF-46D7-BB56-32ACEE075BB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You may need to assist people with their spiritual and religious practices or adjust your services to match their spiritual needs and religious beliefs.</a:t>
          </a:r>
        </a:p>
      </dgm:t>
    </dgm:pt>
    <dgm:pt modelId="{F47D0C48-8DFD-4CF1-A02B-7835D54C0B8C}" type="parTrans" cxnId="{5AC51133-54CC-42B3-A4A8-08DADD79E07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BB6C9FE-2F2D-4E83-8123-056AA65A8C91}" type="sibTrans" cxnId="{5AC51133-54CC-42B3-A4A8-08DADD79E07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0E4AB28-74A3-493A-9D92-2C052EF373E4}" type="pres">
      <dgm:prSet presAssocID="{D868C10E-00C5-41C3-9F11-5F02FFA7860C}" presName="linear" presStyleCnt="0">
        <dgm:presLayoutVars>
          <dgm:animLvl val="lvl"/>
          <dgm:resizeHandles val="exact"/>
        </dgm:presLayoutVars>
      </dgm:prSet>
      <dgm:spPr/>
    </dgm:pt>
    <dgm:pt modelId="{44F6D325-F499-481B-8B3F-4E55C0944F8C}" type="pres">
      <dgm:prSet presAssocID="{B5A5BA35-154F-4210-BE84-2B7AF3CB040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AA5309F-27D6-42F1-8187-E77D41118511}" type="pres">
      <dgm:prSet presAssocID="{561B2F8D-5671-40A1-A3CE-2BCA21C84788}" presName="spacer" presStyleCnt="0"/>
      <dgm:spPr/>
    </dgm:pt>
    <dgm:pt modelId="{4A238184-D57B-474E-9975-5781AD1EB9B6}" type="pres">
      <dgm:prSet presAssocID="{7954A7C8-87CF-46D7-BB56-32ACEE075BB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ED13C02-109C-458D-B9B0-DB160C7A5046}" type="presOf" srcId="{7954A7C8-87CF-46D7-BB56-32ACEE075BB3}" destId="{4A238184-D57B-474E-9975-5781AD1EB9B6}" srcOrd="0" destOrd="0" presId="urn:microsoft.com/office/officeart/2005/8/layout/vList2"/>
    <dgm:cxn modelId="{93576532-9C57-4CAD-83E1-9D60407BA63A}" srcId="{D868C10E-00C5-41C3-9F11-5F02FFA7860C}" destId="{B5A5BA35-154F-4210-BE84-2B7AF3CB0409}" srcOrd="0" destOrd="0" parTransId="{A54A9C48-2E7F-44C0-BFED-73155772D045}" sibTransId="{561B2F8D-5671-40A1-A3CE-2BCA21C84788}"/>
    <dgm:cxn modelId="{5AC51133-54CC-42B3-A4A8-08DADD79E073}" srcId="{D868C10E-00C5-41C3-9F11-5F02FFA7860C}" destId="{7954A7C8-87CF-46D7-BB56-32ACEE075BB3}" srcOrd="1" destOrd="0" parTransId="{F47D0C48-8DFD-4CF1-A02B-7835D54C0B8C}" sibTransId="{7BB6C9FE-2F2D-4E83-8123-056AA65A8C91}"/>
    <dgm:cxn modelId="{13414D93-3906-41B9-A6C0-022BBB2C8A64}" type="presOf" srcId="{B5A5BA35-154F-4210-BE84-2B7AF3CB0409}" destId="{44F6D325-F499-481B-8B3F-4E55C0944F8C}" srcOrd="0" destOrd="0" presId="urn:microsoft.com/office/officeart/2005/8/layout/vList2"/>
    <dgm:cxn modelId="{3B13C2F2-FE9B-4BD5-A19C-A59092488665}" type="presOf" srcId="{D868C10E-00C5-41C3-9F11-5F02FFA7860C}" destId="{F0E4AB28-74A3-493A-9D92-2C052EF373E4}" srcOrd="0" destOrd="0" presId="urn:microsoft.com/office/officeart/2005/8/layout/vList2"/>
    <dgm:cxn modelId="{D2FBB8A7-ED1E-484E-B0A8-4021B1F8BBE8}" type="presParOf" srcId="{F0E4AB28-74A3-493A-9D92-2C052EF373E4}" destId="{44F6D325-F499-481B-8B3F-4E55C0944F8C}" srcOrd="0" destOrd="0" presId="urn:microsoft.com/office/officeart/2005/8/layout/vList2"/>
    <dgm:cxn modelId="{1FC5ED41-BFF4-4B0A-BA32-C6AE7E8739A6}" type="presParOf" srcId="{F0E4AB28-74A3-493A-9D92-2C052EF373E4}" destId="{3AA5309F-27D6-42F1-8187-E77D41118511}" srcOrd="1" destOrd="0" presId="urn:microsoft.com/office/officeart/2005/8/layout/vList2"/>
    <dgm:cxn modelId="{C734C4D2-9ECC-4C7B-AAAE-D7F5504C192F}" type="presParOf" srcId="{F0E4AB28-74A3-493A-9D92-2C052EF373E4}" destId="{4A238184-D57B-474E-9975-5781AD1EB9B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6FCDDDF-31CF-4ED0-81BA-09236B93F4E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7431A41-1602-4F36-A370-0601360B35F6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Acknowledge the person’s preferences in social gatherings and events.</a:t>
          </a:r>
          <a:endParaRPr lang="en-AU" sz="2000" dirty="0"/>
        </a:p>
      </dgm:t>
    </dgm:pt>
    <dgm:pt modelId="{8BD9368F-4948-445B-94B4-890B6DB1DDDB}" type="parTrans" cxnId="{50B484BC-5496-4BE9-A085-688EBF2E84E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776B3BC-5A91-46BE-88AC-6868F9CD386F}" type="sibTrans" cxnId="{50B484BC-5496-4BE9-A085-688EBF2E84E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5292B20C-A357-4413-9589-9C76CF7FCDF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Do not belittle a person by their background.</a:t>
          </a:r>
        </a:p>
      </dgm:t>
    </dgm:pt>
    <dgm:pt modelId="{DDC0DF86-0C9E-4C9E-B109-9995FAAC9E0B}" type="parTrans" cxnId="{2CF8E96D-BAB5-4536-8028-6569703677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921C05C-5F78-41FF-B29C-AC86DAB4D003}" type="sibTrans" cxnId="{2CF8E96D-BAB5-4536-8028-6569703677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77223CB-95E9-4560-9CC4-60B7E7117E0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Call the person by their preferred name and/or pronoun.</a:t>
          </a:r>
        </a:p>
      </dgm:t>
    </dgm:pt>
    <dgm:pt modelId="{77C81367-DC6C-4EF0-82FB-E2F77B7E720D}" type="parTrans" cxnId="{9F8DB838-986B-47AF-AD70-70E6E7AE7A8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4176A4C-0755-4249-A4BC-0624867CE3AD}" type="sibTrans" cxnId="{9F8DB838-986B-47AF-AD70-70E6E7AE7A8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E32CD63-BB07-4ACA-9D23-CEBB6D37EAE1}" type="pres">
      <dgm:prSet presAssocID="{26FCDDDF-31CF-4ED0-81BA-09236B93F4E2}" presName="linear" presStyleCnt="0">
        <dgm:presLayoutVars>
          <dgm:dir/>
          <dgm:animLvl val="lvl"/>
          <dgm:resizeHandles val="exact"/>
        </dgm:presLayoutVars>
      </dgm:prSet>
      <dgm:spPr/>
    </dgm:pt>
    <dgm:pt modelId="{DC2243AB-CC01-4991-BD8E-5E37186A1282}" type="pres">
      <dgm:prSet presAssocID="{37431A41-1602-4F36-A370-0601360B35F6}" presName="parentLin" presStyleCnt="0"/>
      <dgm:spPr/>
    </dgm:pt>
    <dgm:pt modelId="{57D16DC9-2914-4E4D-B36A-F1D8EE9A2B1D}" type="pres">
      <dgm:prSet presAssocID="{37431A41-1602-4F36-A370-0601360B35F6}" presName="parentLeftMargin" presStyleLbl="node1" presStyleIdx="0" presStyleCnt="3"/>
      <dgm:spPr/>
    </dgm:pt>
    <dgm:pt modelId="{215037A2-49F0-4C1C-89F6-E2CEDF504848}" type="pres">
      <dgm:prSet presAssocID="{37431A41-1602-4F36-A370-0601360B35F6}" presName="parentText" presStyleLbl="node1" presStyleIdx="0" presStyleCnt="3" custScaleX="115906">
        <dgm:presLayoutVars>
          <dgm:chMax val="0"/>
          <dgm:bulletEnabled val="1"/>
        </dgm:presLayoutVars>
      </dgm:prSet>
      <dgm:spPr/>
    </dgm:pt>
    <dgm:pt modelId="{7FE36327-21CB-40AA-8D34-CA5FE9BC01FF}" type="pres">
      <dgm:prSet presAssocID="{37431A41-1602-4F36-A370-0601360B35F6}" presName="negativeSpace" presStyleCnt="0"/>
      <dgm:spPr/>
    </dgm:pt>
    <dgm:pt modelId="{34711B91-3EF3-47A6-88CD-A4A10A9B546C}" type="pres">
      <dgm:prSet presAssocID="{37431A41-1602-4F36-A370-0601360B35F6}" presName="childText" presStyleLbl="conFgAcc1" presStyleIdx="0" presStyleCnt="3">
        <dgm:presLayoutVars>
          <dgm:bulletEnabled val="1"/>
        </dgm:presLayoutVars>
      </dgm:prSet>
      <dgm:spPr/>
    </dgm:pt>
    <dgm:pt modelId="{30DBAAFB-9894-41AF-A6EF-97B2B7A29E5B}" type="pres">
      <dgm:prSet presAssocID="{9776B3BC-5A91-46BE-88AC-6868F9CD386F}" presName="spaceBetweenRectangles" presStyleCnt="0"/>
      <dgm:spPr/>
    </dgm:pt>
    <dgm:pt modelId="{C18E0F63-60F5-47DD-AAE4-A2E3242EF964}" type="pres">
      <dgm:prSet presAssocID="{5292B20C-A357-4413-9589-9C76CF7FCDF0}" presName="parentLin" presStyleCnt="0"/>
      <dgm:spPr/>
    </dgm:pt>
    <dgm:pt modelId="{9C050FC3-B70C-4647-9B8D-0FBC72D09F5C}" type="pres">
      <dgm:prSet presAssocID="{5292B20C-A357-4413-9589-9C76CF7FCDF0}" presName="parentLeftMargin" presStyleLbl="node1" presStyleIdx="0" presStyleCnt="3"/>
      <dgm:spPr/>
    </dgm:pt>
    <dgm:pt modelId="{79F1A443-F0FB-40A4-97BD-DE35A013276E}" type="pres">
      <dgm:prSet presAssocID="{5292B20C-A357-4413-9589-9C76CF7FCDF0}" presName="parentText" presStyleLbl="node1" presStyleIdx="1" presStyleCnt="3" custScaleX="115906">
        <dgm:presLayoutVars>
          <dgm:chMax val="0"/>
          <dgm:bulletEnabled val="1"/>
        </dgm:presLayoutVars>
      </dgm:prSet>
      <dgm:spPr/>
    </dgm:pt>
    <dgm:pt modelId="{654F0693-3CD2-4B86-B9BB-EADF79A1DD84}" type="pres">
      <dgm:prSet presAssocID="{5292B20C-A357-4413-9589-9C76CF7FCDF0}" presName="negativeSpace" presStyleCnt="0"/>
      <dgm:spPr/>
    </dgm:pt>
    <dgm:pt modelId="{B7758B65-5A88-41ED-85B6-DD6DBCBFEBC6}" type="pres">
      <dgm:prSet presAssocID="{5292B20C-A357-4413-9589-9C76CF7FCDF0}" presName="childText" presStyleLbl="conFgAcc1" presStyleIdx="1" presStyleCnt="3">
        <dgm:presLayoutVars>
          <dgm:bulletEnabled val="1"/>
        </dgm:presLayoutVars>
      </dgm:prSet>
      <dgm:spPr/>
    </dgm:pt>
    <dgm:pt modelId="{0232C48C-AD48-47D5-869B-D9D88D4A98B1}" type="pres">
      <dgm:prSet presAssocID="{E921C05C-5F78-41FF-B29C-AC86DAB4D003}" presName="spaceBetweenRectangles" presStyleCnt="0"/>
      <dgm:spPr/>
    </dgm:pt>
    <dgm:pt modelId="{374DE673-6CBA-4556-8F54-3BF15F0A5C33}" type="pres">
      <dgm:prSet presAssocID="{277223CB-95E9-4560-9CC4-60B7E7117E08}" presName="parentLin" presStyleCnt="0"/>
      <dgm:spPr/>
    </dgm:pt>
    <dgm:pt modelId="{C1B60FE2-ED35-49BD-9687-361EF0B28DDF}" type="pres">
      <dgm:prSet presAssocID="{277223CB-95E9-4560-9CC4-60B7E7117E08}" presName="parentLeftMargin" presStyleLbl="node1" presStyleIdx="1" presStyleCnt="3"/>
      <dgm:spPr/>
    </dgm:pt>
    <dgm:pt modelId="{6550302E-D9D0-4FDC-8F5B-1188A54C5FB0}" type="pres">
      <dgm:prSet presAssocID="{277223CB-95E9-4560-9CC4-60B7E7117E08}" presName="parentText" presStyleLbl="node1" presStyleIdx="2" presStyleCnt="3" custScaleX="115906">
        <dgm:presLayoutVars>
          <dgm:chMax val="0"/>
          <dgm:bulletEnabled val="1"/>
        </dgm:presLayoutVars>
      </dgm:prSet>
      <dgm:spPr/>
    </dgm:pt>
    <dgm:pt modelId="{8EB3F2A8-B162-4CBE-A696-A5490B606334}" type="pres">
      <dgm:prSet presAssocID="{277223CB-95E9-4560-9CC4-60B7E7117E08}" presName="negativeSpace" presStyleCnt="0"/>
      <dgm:spPr/>
    </dgm:pt>
    <dgm:pt modelId="{040455F9-5FCA-4320-90FC-CA12DB279387}" type="pres">
      <dgm:prSet presAssocID="{277223CB-95E9-4560-9CC4-60B7E7117E0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B8DCE0E-CA2C-4561-9091-5C0811820915}" type="presOf" srcId="{37431A41-1602-4F36-A370-0601360B35F6}" destId="{57D16DC9-2914-4E4D-B36A-F1D8EE9A2B1D}" srcOrd="0" destOrd="0" presId="urn:microsoft.com/office/officeart/2005/8/layout/list1"/>
    <dgm:cxn modelId="{69225832-0B16-409E-8770-D3368A849B86}" type="presOf" srcId="{5292B20C-A357-4413-9589-9C76CF7FCDF0}" destId="{9C050FC3-B70C-4647-9B8D-0FBC72D09F5C}" srcOrd="0" destOrd="0" presId="urn:microsoft.com/office/officeart/2005/8/layout/list1"/>
    <dgm:cxn modelId="{9F8DB838-986B-47AF-AD70-70E6E7AE7A8E}" srcId="{26FCDDDF-31CF-4ED0-81BA-09236B93F4E2}" destId="{277223CB-95E9-4560-9CC4-60B7E7117E08}" srcOrd="2" destOrd="0" parTransId="{77C81367-DC6C-4EF0-82FB-E2F77B7E720D}" sibTransId="{04176A4C-0755-4249-A4BC-0624867CE3AD}"/>
    <dgm:cxn modelId="{2CF8E96D-BAB5-4536-8028-656970367789}" srcId="{26FCDDDF-31CF-4ED0-81BA-09236B93F4E2}" destId="{5292B20C-A357-4413-9589-9C76CF7FCDF0}" srcOrd="1" destOrd="0" parTransId="{DDC0DF86-0C9E-4C9E-B109-9995FAAC9E0B}" sibTransId="{E921C05C-5F78-41FF-B29C-AC86DAB4D003}"/>
    <dgm:cxn modelId="{203ED050-42E4-4C13-B76C-33FA9E9A90FD}" type="presOf" srcId="{277223CB-95E9-4560-9CC4-60B7E7117E08}" destId="{6550302E-D9D0-4FDC-8F5B-1188A54C5FB0}" srcOrd="1" destOrd="0" presId="urn:microsoft.com/office/officeart/2005/8/layout/list1"/>
    <dgm:cxn modelId="{17F6DEAA-6497-495E-911F-5B1864B12CE9}" type="presOf" srcId="{277223CB-95E9-4560-9CC4-60B7E7117E08}" destId="{C1B60FE2-ED35-49BD-9687-361EF0B28DDF}" srcOrd="0" destOrd="0" presId="urn:microsoft.com/office/officeart/2005/8/layout/list1"/>
    <dgm:cxn modelId="{50B484BC-5496-4BE9-A085-688EBF2E84E9}" srcId="{26FCDDDF-31CF-4ED0-81BA-09236B93F4E2}" destId="{37431A41-1602-4F36-A370-0601360B35F6}" srcOrd="0" destOrd="0" parTransId="{8BD9368F-4948-445B-94B4-890B6DB1DDDB}" sibTransId="{9776B3BC-5A91-46BE-88AC-6868F9CD386F}"/>
    <dgm:cxn modelId="{BBEB5AC2-77E8-424F-8B5A-F953343C8E22}" type="presOf" srcId="{5292B20C-A357-4413-9589-9C76CF7FCDF0}" destId="{79F1A443-F0FB-40A4-97BD-DE35A013276E}" srcOrd="1" destOrd="0" presId="urn:microsoft.com/office/officeart/2005/8/layout/list1"/>
    <dgm:cxn modelId="{71D565C4-ADE6-47C0-8764-0EC3B0EFA6C9}" type="presOf" srcId="{26FCDDDF-31CF-4ED0-81BA-09236B93F4E2}" destId="{FE32CD63-BB07-4ACA-9D23-CEBB6D37EAE1}" srcOrd="0" destOrd="0" presId="urn:microsoft.com/office/officeart/2005/8/layout/list1"/>
    <dgm:cxn modelId="{B0E9A1EB-896D-4ADA-AA73-D16EE0AA4333}" type="presOf" srcId="{37431A41-1602-4F36-A370-0601360B35F6}" destId="{215037A2-49F0-4C1C-89F6-E2CEDF504848}" srcOrd="1" destOrd="0" presId="urn:microsoft.com/office/officeart/2005/8/layout/list1"/>
    <dgm:cxn modelId="{1B263268-0C8D-4C58-9040-9D10146F114A}" type="presParOf" srcId="{FE32CD63-BB07-4ACA-9D23-CEBB6D37EAE1}" destId="{DC2243AB-CC01-4991-BD8E-5E37186A1282}" srcOrd="0" destOrd="0" presId="urn:microsoft.com/office/officeart/2005/8/layout/list1"/>
    <dgm:cxn modelId="{1AAF0DFE-56F8-4CBD-81F9-42428EBFEA8F}" type="presParOf" srcId="{DC2243AB-CC01-4991-BD8E-5E37186A1282}" destId="{57D16DC9-2914-4E4D-B36A-F1D8EE9A2B1D}" srcOrd="0" destOrd="0" presId="urn:microsoft.com/office/officeart/2005/8/layout/list1"/>
    <dgm:cxn modelId="{02D31D20-FFB2-4DE5-87AE-55C6F48E0971}" type="presParOf" srcId="{DC2243AB-CC01-4991-BD8E-5E37186A1282}" destId="{215037A2-49F0-4C1C-89F6-E2CEDF504848}" srcOrd="1" destOrd="0" presId="urn:microsoft.com/office/officeart/2005/8/layout/list1"/>
    <dgm:cxn modelId="{8810C71D-FC52-411F-8E8B-68E3DAE9FFE4}" type="presParOf" srcId="{FE32CD63-BB07-4ACA-9D23-CEBB6D37EAE1}" destId="{7FE36327-21CB-40AA-8D34-CA5FE9BC01FF}" srcOrd="1" destOrd="0" presId="urn:microsoft.com/office/officeart/2005/8/layout/list1"/>
    <dgm:cxn modelId="{118A03F1-64B5-49F7-A17E-FA9B34388583}" type="presParOf" srcId="{FE32CD63-BB07-4ACA-9D23-CEBB6D37EAE1}" destId="{34711B91-3EF3-47A6-88CD-A4A10A9B546C}" srcOrd="2" destOrd="0" presId="urn:microsoft.com/office/officeart/2005/8/layout/list1"/>
    <dgm:cxn modelId="{8E165041-EF68-4E15-ADB5-AC28F8A96C92}" type="presParOf" srcId="{FE32CD63-BB07-4ACA-9D23-CEBB6D37EAE1}" destId="{30DBAAFB-9894-41AF-A6EF-97B2B7A29E5B}" srcOrd="3" destOrd="0" presId="urn:microsoft.com/office/officeart/2005/8/layout/list1"/>
    <dgm:cxn modelId="{1C12CA21-08F6-4910-981C-DD46B99FAD95}" type="presParOf" srcId="{FE32CD63-BB07-4ACA-9D23-CEBB6D37EAE1}" destId="{C18E0F63-60F5-47DD-AAE4-A2E3242EF964}" srcOrd="4" destOrd="0" presId="urn:microsoft.com/office/officeart/2005/8/layout/list1"/>
    <dgm:cxn modelId="{C290DBDE-3538-4D39-BCCD-7D9760615BC0}" type="presParOf" srcId="{C18E0F63-60F5-47DD-AAE4-A2E3242EF964}" destId="{9C050FC3-B70C-4647-9B8D-0FBC72D09F5C}" srcOrd="0" destOrd="0" presId="urn:microsoft.com/office/officeart/2005/8/layout/list1"/>
    <dgm:cxn modelId="{A3E1A5F4-3E0E-447B-A2B9-0C4513F0BD83}" type="presParOf" srcId="{C18E0F63-60F5-47DD-AAE4-A2E3242EF964}" destId="{79F1A443-F0FB-40A4-97BD-DE35A013276E}" srcOrd="1" destOrd="0" presId="urn:microsoft.com/office/officeart/2005/8/layout/list1"/>
    <dgm:cxn modelId="{D6F42FF5-C583-42F7-B599-FDA21DCFB34F}" type="presParOf" srcId="{FE32CD63-BB07-4ACA-9D23-CEBB6D37EAE1}" destId="{654F0693-3CD2-4B86-B9BB-EADF79A1DD84}" srcOrd="5" destOrd="0" presId="urn:microsoft.com/office/officeart/2005/8/layout/list1"/>
    <dgm:cxn modelId="{AD6BFEB3-E999-417C-9A4A-82FCC9BE30B3}" type="presParOf" srcId="{FE32CD63-BB07-4ACA-9D23-CEBB6D37EAE1}" destId="{B7758B65-5A88-41ED-85B6-DD6DBCBFEBC6}" srcOrd="6" destOrd="0" presId="urn:microsoft.com/office/officeart/2005/8/layout/list1"/>
    <dgm:cxn modelId="{746C296E-D8E1-4088-9C6C-FD621C5B053C}" type="presParOf" srcId="{FE32CD63-BB07-4ACA-9D23-CEBB6D37EAE1}" destId="{0232C48C-AD48-47D5-869B-D9D88D4A98B1}" srcOrd="7" destOrd="0" presId="urn:microsoft.com/office/officeart/2005/8/layout/list1"/>
    <dgm:cxn modelId="{527B72E4-13AA-4474-90F0-589FEB7CC6C9}" type="presParOf" srcId="{FE32CD63-BB07-4ACA-9D23-CEBB6D37EAE1}" destId="{374DE673-6CBA-4556-8F54-3BF15F0A5C33}" srcOrd="8" destOrd="0" presId="urn:microsoft.com/office/officeart/2005/8/layout/list1"/>
    <dgm:cxn modelId="{7B97846D-6B45-4455-AC45-54CFEEE2341E}" type="presParOf" srcId="{374DE673-6CBA-4556-8F54-3BF15F0A5C33}" destId="{C1B60FE2-ED35-49BD-9687-361EF0B28DDF}" srcOrd="0" destOrd="0" presId="urn:microsoft.com/office/officeart/2005/8/layout/list1"/>
    <dgm:cxn modelId="{FDFD17A2-8E97-4CE9-8694-A7ECC57A036B}" type="presParOf" srcId="{374DE673-6CBA-4556-8F54-3BF15F0A5C33}" destId="{6550302E-D9D0-4FDC-8F5B-1188A54C5FB0}" srcOrd="1" destOrd="0" presId="urn:microsoft.com/office/officeart/2005/8/layout/list1"/>
    <dgm:cxn modelId="{054020F3-0B30-4D07-A134-3AE77C4E2152}" type="presParOf" srcId="{FE32CD63-BB07-4ACA-9D23-CEBB6D37EAE1}" destId="{8EB3F2A8-B162-4CBE-A696-A5490B606334}" srcOrd="9" destOrd="0" presId="urn:microsoft.com/office/officeart/2005/8/layout/list1"/>
    <dgm:cxn modelId="{E6B6D3CC-FDD2-4FF6-9C9A-D320A1A28406}" type="presParOf" srcId="{FE32CD63-BB07-4ACA-9D23-CEBB6D37EAE1}" destId="{040455F9-5FCA-4320-90FC-CA12DB27938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1585058-5A30-4C37-B4D1-68B662F8125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0F142CA-46E6-4500-90E7-D2FD76A5AC6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 dirty="0"/>
            <a:t>Avoid cultural taboos applicable to the person.</a:t>
          </a:r>
          <a:endParaRPr lang="en-AU" sz="2200" dirty="0"/>
        </a:p>
      </dgm:t>
    </dgm:pt>
    <dgm:pt modelId="{48D05577-08BD-4E6C-BA8A-8EADA3EADDC8}" type="parTrans" cxnId="{35FBFA4C-0BB2-411C-90E6-DAB200AA4F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54CA868-1A60-4A15-B6AB-998CF2CB095C}" type="sibTrans" cxnId="{35FBFA4C-0BB2-411C-90E6-DAB200AA4F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FBB7C08-4C6B-4D8C-ADB6-5F6B276BB43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Follow basic courtesy according to the person’s culture.</a:t>
          </a:r>
        </a:p>
      </dgm:t>
    </dgm:pt>
    <dgm:pt modelId="{B52D5F71-6416-4EB2-9402-A32791826A37}" type="parTrans" cxnId="{ABA014EE-332D-4B17-A8C9-71CB5C53460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1E13B67-7732-46C7-9284-8BF5EF269B13}" type="sibTrans" cxnId="{ABA014EE-332D-4B17-A8C9-71CB5C53460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40327EE-7866-4BDE-9736-DCE0AF918D6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Avoid stereotypes.</a:t>
          </a:r>
        </a:p>
      </dgm:t>
    </dgm:pt>
    <dgm:pt modelId="{7C2199A2-A427-49DD-AD01-BE31025FC1AA}" type="parTrans" cxnId="{295ABA53-50FF-40C4-A238-293E745ECA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43F4EE4-D237-4A75-A5F3-BC3833311BA4}" type="sibTrans" cxnId="{295ABA53-50FF-40C4-A238-293E745ECA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44E13DC-FBDE-41A9-89A7-964988C2E9E3}" type="pres">
      <dgm:prSet presAssocID="{A1585058-5A30-4C37-B4D1-68B662F81254}" presName="Name0" presStyleCnt="0">
        <dgm:presLayoutVars>
          <dgm:chMax val="7"/>
          <dgm:chPref val="7"/>
          <dgm:dir/>
        </dgm:presLayoutVars>
      </dgm:prSet>
      <dgm:spPr/>
    </dgm:pt>
    <dgm:pt modelId="{B5AFE024-B259-4B41-ADC7-D1A521E4F3B3}" type="pres">
      <dgm:prSet presAssocID="{A1585058-5A30-4C37-B4D1-68B662F81254}" presName="Name1" presStyleCnt="0"/>
      <dgm:spPr/>
    </dgm:pt>
    <dgm:pt modelId="{9F74D901-FA7A-429F-9CB0-943D69D37090}" type="pres">
      <dgm:prSet presAssocID="{A1585058-5A30-4C37-B4D1-68B662F81254}" presName="cycle" presStyleCnt="0"/>
      <dgm:spPr/>
    </dgm:pt>
    <dgm:pt modelId="{0B978F65-0B33-48C4-BB91-5420C6AD593E}" type="pres">
      <dgm:prSet presAssocID="{A1585058-5A30-4C37-B4D1-68B662F81254}" presName="srcNode" presStyleLbl="node1" presStyleIdx="0" presStyleCnt="3"/>
      <dgm:spPr/>
    </dgm:pt>
    <dgm:pt modelId="{39C357BB-A81D-48A6-9EBC-F003B098BEFC}" type="pres">
      <dgm:prSet presAssocID="{A1585058-5A30-4C37-B4D1-68B662F81254}" presName="conn" presStyleLbl="parChTrans1D2" presStyleIdx="0" presStyleCnt="1"/>
      <dgm:spPr/>
    </dgm:pt>
    <dgm:pt modelId="{7026CB07-E6F7-475F-9347-DE9B5FFA591E}" type="pres">
      <dgm:prSet presAssocID="{A1585058-5A30-4C37-B4D1-68B662F81254}" presName="extraNode" presStyleLbl="node1" presStyleIdx="0" presStyleCnt="3"/>
      <dgm:spPr/>
    </dgm:pt>
    <dgm:pt modelId="{FECCD5E7-4E86-4035-8E0C-C792ACACF444}" type="pres">
      <dgm:prSet presAssocID="{A1585058-5A30-4C37-B4D1-68B662F81254}" presName="dstNode" presStyleLbl="node1" presStyleIdx="0" presStyleCnt="3"/>
      <dgm:spPr/>
    </dgm:pt>
    <dgm:pt modelId="{CCEA595D-C1B8-4057-A7FB-CDAD391AB650}" type="pres">
      <dgm:prSet presAssocID="{B0F142CA-46E6-4500-90E7-D2FD76A5AC6B}" presName="text_1" presStyleLbl="node1" presStyleIdx="0" presStyleCnt="3">
        <dgm:presLayoutVars>
          <dgm:bulletEnabled val="1"/>
        </dgm:presLayoutVars>
      </dgm:prSet>
      <dgm:spPr/>
    </dgm:pt>
    <dgm:pt modelId="{E39E5533-0044-4430-9FF7-EBC5F74E7AD1}" type="pres">
      <dgm:prSet presAssocID="{B0F142CA-46E6-4500-90E7-D2FD76A5AC6B}" presName="accent_1" presStyleCnt="0"/>
      <dgm:spPr/>
    </dgm:pt>
    <dgm:pt modelId="{C8147D48-C39B-489A-B299-5F97D78C05AB}" type="pres">
      <dgm:prSet presAssocID="{B0F142CA-46E6-4500-90E7-D2FD76A5AC6B}" presName="accentRepeatNode" presStyleLbl="solidFgAcc1" presStyleIdx="0" presStyleCnt="3"/>
      <dgm:spPr/>
    </dgm:pt>
    <dgm:pt modelId="{6AD403DC-E547-4A2E-9ECB-A1D8EFA370EF}" type="pres">
      <dgm:prSet presAssocID="{8FBB7C08-4C6B-4D8C-ADB6-5F6B276BB43C}" presName="text_2" presStyleLbl="node1" presStyleIdx="1" presStyleCnt="3">
        <dgm:presLayoutVars>
          <dgm:bulletEnabled val="1"/>
        </dgm:presLayoutVars>
      </dgm:prSet>
      <dgm:spPr/>
    </dgm:pt>
    <dgm:pt modelId="{567935F0-9C5C-4461-9569-DAA408EF46FB}" type="pres">
      <dgm:prSet presAssocID="{8FBB7C08-4C6B-4D8C-ADB6-5F6B276BB43C}" presName="accent_2" presStyleCnt="0"/>
      <dgm:spPr/>
    </dgm:pt>
    <dgm:pt modelId="{73AC2E42-2DF1-42CC-8951-BF3029F9B000}" type="pres">
      <dgm:prSet presAssocID="{8FBB7C08-4C6B-4D8C-ADB6-5F6B276BB43C}" presName="accentRepeatNode" presStyleLbl="solidFgAcc1" presStyleIdx="1" presStyleCnt="3"/>
      <dgm:spPr/>
    </dgm:pt>
    <dgm:pt modelId="{DF32CE63-0BFD-44CC-8109-31BFCD294AEB}" type="pres">
      <dgm:prSet presAssocID="{240327EE-7866-4BDE-9736-DCE0AF918D63}" presName="text_3" presStyleLbl="node1" presStyleIdx="2" presStyleCnt="3">
        <dgm:presLayoutVars>
          <dgm:bulletEnabled val="1"/>
        </dgm:presLayoutVars>
      </dgm:prSet>
      <dgm:spPr/>
    </dgm:pt>
    <dgm:pt modelId="{3FC04049-105D-4F97-9469-90E00408661B}" type="pres">
      <dgm:prSet presAssocID="{240327EE-7866-4BDE-9736-DCE0AF918D63}" presName="accent_3" presStyleCnt="0"/>
      <dgm:spPr/>
    </dgm:pt>
    <dgm:pt modelId="{DC2C229C-1FF2-4DAF-A565-632DBC155256}" type="pres">
      <dgm:prSet presAssocID="{240327EE-7866-4BDE-9736-DCE0AF918D63}" presName="accentRepeatNode" presStyleLbl="solidFgAcc1" presStyleIdx="2" presStyleCnt="3"/>
      <dgm:spPr/>
    </dgm:pt>
  </dgm:ptLst>
  <dgm:cxnLst>
    <dgm:cxn modelId="{5D397C0C-8464-400C-870E-80B8408AB307}" type="presOf" srcId="{240327EE-7866-4BDE-9736-DCE0AF918D63}" destId="{DF32CE63-0BFD-44CC-8109-31BFCD294AEB}" srcOrd="0" destOrd="0" presId="urn:microsoft.com/office/officeart/2008/layout/VerticalCurvedList"/>
    <dgm:cxn modelId="{6B2C5537-B773-4D6E-B500-903F515F7AA2}" type="presOf" srcId="{A1585058-5A30-4C37-B4D1-68B662F81254}" destId="{844E13DC-FBDE-41A9-89A7-964988C2E9E3}" srcOrd="0" destOrd="0" presId="urn:microsoft.com/office/officeart/2008/layout/VerticalCurvedList"/>
    <dgm:cxn modelId="{35FBFA4C-0BB2-411C-90E6-DAB200AA4F02}" srcId="{A1585058-5A30-4C37-B4D1-68B662F81254}" destId="{B0F142CA-46E6-4500-90E7-D2FD76A5AC6B}" srcOrd="0" destOrd="0" parTransId="{48D05577-08BD-4E6C-BA8A-8EADA3EADDC8}" sibTransId="{A54CA868-1A60-4A15-B6AB-998CF2CB095C}"/>
    <dgm:cxn modelId="{8260DA6F-C80E-475F-8035-9F628434D9AE}" type="presOf" srcId="{8FBB7C08-4C6B-4D8C-ADB6-5F6B276BB43C}" destId="{6AD403DC-E547-4A2E-9ECB-A1D8EFA370EF}" srcOrd="0" destOrd="0" presId="urn:microsoft.com/office/officeart/2008/layout/VerticalCurvedList"/>
    <dgm:cxn modelId="{96C99650-A467-4255-B5B7-77F86FDB7DAA}" type="presOf" srcId="{B0F142CA-46E6-4500-90E7-D2FD76A5AC6B}" destId="{CCEA595D-C1B8-4057-A7FB-CDAD391AB650}" srcOrd="0" destOrd="0" presId="urn:microsoft.com/office/officeart/2008/layout/VerticalCurvedList"/>
    <dgm:cxn modelId="{295ABA53-50FF-40C4-A238-293E745ECA7C}" srcId="{A1585058-5A30-4C37-B4D1-68B662F81254}" destId="{240327EE-7866-4BDE-9736-DCE0AF918D63}" srcOrd="2" destOrd="0" parTransId="{7C2199A2-A427-49DD-AD01-BE31025FC1AA}" sibTransId="{E43F4EE4-D237-4A75-A5F3-BC3833311BA4}"/>
    <dgm:cxn modelId="{816C7EE9-B6DC-4461-ACE6-FE3514CCBD0F}" type="presOf" srcId="{A54CA868-1A60-4A15-B6AB-998CF2CB095C}" destId="{39C357BB-A81D-48A6-9EBC-F003B098BEFC}" srcOrd="0" destOrd="0" presId="urn:microsoft.com/office/officeart/2008/layout/VerticalCurvedList"/>
    <dgm:cxn modelId="{ABA014EE-332D-4B17-A8C9-71CB5C534607}" srcId="{A1585058-5A30-4C37-B4D1-68B662F81254}" destId="{8FBB7C08-4C6B-4D8C-ADB6-5F6B276BB43C}" srcOrd="1" destOrd="0" parTransId="{B52D5F71-6416-4EB2-9402-A32791826A37}" sibTransId="{11E13B67-7732-46C7-9284-8BF5EF269B13}"/>
    <dgm:cxn modelId="{FD6C6EDC-4848-4C77-88D9-263439A98D72}" type="presParOf" srcId="{844E13DC-FBDE-41A9-89A7-964988C2E9E3}" destId="{B5AFE024-B259-4B41-ADC7-D1A521E4F3B3}" srcOrd="0" destOrd="0" presId="urn:microsoft.com/office/officeart/2008/layout/VerticalCurvedList"/>
    <dgm:cxn modelId="{33CE75BD-0DF8-4DD3-9738-83D7D1DC4379}" type="presParOf" srcId="{B5AFE024-B259-4B41-ADC7-D1A521E4F3B3}" destId="{9F74D901-FA7A-429F-9CB0-943D69D37090}" srcOrd="0" destOrd="0" presId="urn:microsoft.com/office/officeart/2008/layout/VerticalCurvedList"/>
    <dgm:cxn modelId="{A7546CC7-BE64-4761-88B8-4FBC039BD88E}" type="presParOf" srcId="{9F74D901-FA7A-429F-9CB0-943D69D37090}" destId="{0B978F65-0B33-48C4-BB91-5420C6AD593E}" srcOrd="0" destOrd="0" presId="urn:microsoft.com/office/officeart/2008/layout/VerticalCurvedList"/>
    <dgm:cxn modelId="{EAD02968-BFE3-40CF-AB3F-A2B2F2E68619}" type="presParOf" srcId="{9F74D901-FA7A-429F-9CB0-943D69D37090}" destId="{39C357BB-A81D-48A6-9EBC-F003B098BEFC}" srcOrd="1" destOrd="0" presId="urn:microsoft.com/office/officeart/2008/layout/VerticalCurvedList"/>
    <dgm:cxn modelId="{CFAF5221-CCFF-41E4-B334-5FFD640500EB}" type="presParOf" srcId="{9F74D901-FA7A-429F-9CB0-943D69D37090}" destId="{7026CB07-E6F7-475F-9347-DE9B5FFA591E}" srcOrd="2" destOrd="0" presId="urn:microsoft.com/office/officeart/2008/layout/VerticalCurvedList"/>
    <dgm:cxn modelId="{4C644F30-5A6D-4256-A7D1-84EBE9EB1EB4}" type="presParOf" srcId="{9F74D901-FA7A-429F-9CB0-943D69D37090}" destId="{FECCD5E7-4E86-4035-8E0C-C792ACACF444}" srcOrd="3" destOrd="0" presId="urn:microsoft.com/office/officeart/2008/layout/VerticalCurvedList"/>
    <dgm:cxn modelId="{9D41F65C-5281-4629-93E4-F4D3B971324A}" type="presParOf" srcId="{B5AFE024-B259-4B41-ADC7-D1A521E4F3B3}" destId="{CCEA595D-C1B8-4057-A7FB-CDAD391AB650}" srcOrd="1" destOrd="0" presId="urn:microsoft.com/office/officeart/2008/layout/VerticalCurvedList"/>
    <dgm:cxn modelId="{1E19A634-B249-4393-8DA9-ADFD58D22F71}" type="presParOf" srcId="{B5AFE024-B259-4B41-ADC7-D1A521E4F3B3}" destId="{E39E5533-0044-4430-9FF7-EBC5F74E7AD1}" srcOrd="2" destOrd="0" presId="urn:microsoft.com/office/officeart/2008/layout/VerticalCurvedList"/>
    <dgm:cxn modelId="{383F43C2-56EC-42E7-9759-1A7F03DB92CD}" type="presParOf" srcId="{E39E5533-0044-4430-9FF7-EBC5F74E7AD1}" destId="{C8147D48-C39B-489A-B299-5F97D78C05AB}" srcOrd="0" destOrd="0" presId="urn:microsoft.com/office/officeart/2008/layout/VerticalCurvedList"/>
    <dgm:cxn modelId="{02732CDF-E616-4BDF-9D46-2179C4F153A8}" type="presParOf" srcId="{B5AFE024-B259-4B41-ADC7-D1A521E4F3B3}" destId="{6AD403DC-E547-4A2E-9ECB-A1D8EFA370EF}" srcOrd="3" destOrd="0" presId="urn:microsoft.com/office/officeart/2008/layout/VerticalCurvedList"/>
    <dgm:cxn modelId="{7DDA6DF1-4620-4772-99B8-E6E6EEBEFF69}" type="presParOf" srcId="{B5AFE024-B259-4B41-ADC7-D1A521E4F3B3}" destId="{567935F0-9C5C-4461-9569-DAA408EF46FB}" srcOrd="4" destOrd="0" presId="urn:microsoft.com/office/officeart/2008/layout/VerticalCurvedList"/>
    <dgm:cxn modelId="{33430961-92F8-4198-B61C-96A67A6B2D33}" type="presParOf" srcId="{567935F0-9C5C-4461-9569-DAA408EF46FB}" destId="{73AC2E42-2DF1-42CC-8951-BF3029F9B000}" srcOrd="0" destOrd="0" presId="urn:microsoft.com/office/officeart/2008/layout/VerticalCurvedList"/>
    <dgm:cxn modelId="{2F890FA5-90FB-4FF3-BBB8-BD16B4A15E36}" type="presParOf" srcId="{B5AFE024-B259-4B41-ADC7-D1A521E4F3B3}" destId="{DF32CE63-0BFD-44CC-8109-31BFCD294AEB}" srcOrd="5" destOrd="0" presId="urn:microsoft.com/office/officeart/2008/layout/VerticalCurvedList"/>
    <dgm:cxn modelId="{E935A8C7-30AC-4B31-8DEB-C73397C53353}" type="presParOf" srcId="{B5AFE024-B259-4B41-ADC7-D1A521E4F3B3}" destId="{3FC04049-105D-4F97-9469-90E00408661B}" srcOrd="6" destOrd="0" presId="urn:microsoft.com/office/officeart/2008/layout/VerticalCurvedList"/>
    <dgm:cxn modelId="{671F0743-5304-4DF5-91BD-AD19FA20B912}" type="presParOf" srcId="{3FC04049-105D-4F97-9469-90E00408661B}" destId="{DC2C229C-1FF2-4DAF-A565-632DBC1552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AEB12BB-6FDD-4427-B7C8-686B88DA873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C79D5A8-36C5-493E-AF18-D8478C82959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Try to avoid discussing topics related to spirituality.</a:t>
          </a:r>
          <a:endParaRPr lang="en-AU" sz="2000" dirty="0"/>
        </a:p>
      </dgm:t>
    </dgm:pt>
    <dgm:pt modelId="{E9233E30-CEE8-40E4-8441-AD7D91572719}" type="parTrans" cxnId="{FE64F4FA-D950-4E2A-935E-39709F0E943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021176E-0D54-42C9-9388-C62529C2AA25}" type="sibTrans" cxnId="{FE64F4FA-D950-4E2A-935E-39709F0E943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9517243-397C-462A-95AD-CB8965FEA93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Provide the person with their own space for religious practices.</a:t>
          </a:r>
          <a:endParaRPr lang="en-US" sz="2000" dirty="0"/>
        </a:p>
      </dgm:t>
    </dgm:pt>
    <dgm:pt modelId="{9425EC9F-E4C4-4376-97A2-C88628DAEF2D}" type="parTrans" cxnId="{06CFCB40-9866-479D-9632-FC9CE58156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643E7AF-F394-4F0B-A417-A354B6FBCC0A}" type="sibTrans" cxnId="{06CFCB40-9866-479D-9632-FC9CE58156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315029D-5041-45DA-B758-8F54D2EBE6AE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Consider banned items and actions like cultural taboos in some religions.</a:t>
          </a:r>
        </a:p>
      </dgm:t>
    </dgm:pt>
    <dgm:pt modelId="{A86AFABD-821B-4029-936E-2535DD3D69B0}" type="parTrans" cxnId="{554822DF-80DF-4815-9228-286D9294E7A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A05E498-8967-48F5-86F8-C2FBF45B63CE}" type="sibTrans" cxnId="{554822DF-80DF-4815-9228-286D9294E7A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53FA355D-B116-4B43-ADAC-22A738DB9D23}" type="pres">
      <dgm:prSet presAssocID="{DAEB12BB-6FDD-4427-B7C8-686B88DA873E}" presName="linear" presStyleCnt="0">
        <dgm:presLayoutVars>
          <dgm:animLvl val="lvl"/>
          <dgm:resizeHandles val="exact"/>
        </dgm:presLayoutVars>
      </dgm:prSet>
      <dgm:spPr/>
    </dgm:pt>
    <dgm:pt modelId="{C7DBDEFF-D205-4E26-8C56-EAAADA5A9540}" type="pres">
      <dgm:prSet presAssocID="{5C79D5A8-36C5-493E-AF18-D8478C8295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67B3F2-A7F3-44FB-9A61-290790C9A9A8}" type="pres">
      <dgm:prSet presAssocID="{4021176E-0D54-42C9-9388-C62529C2AA25}" presName="spacer" presStyleCnt="0"/>
      <dgm:spPr/>
    </dgm:pt>
    <dgm:pt modelId="{20EA755A-1F96-449B-B0DE-5D96A21A16B7}" type="pres">
      <dgm:prSet presAssocID="{89517243-397C-462A-95AD-CB8965FEA93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69722D9-3210-44A7-BA02-17409AF0DEE5}" type="pres">
      <dgm:prSet presAssocID="{3643E7AF-F394-4F0B-A417-A354B6FBCC0A}" presName="spacer" presStyleCnt="0"/>
      <dgm:spPr/>
    </dgm:pt>
    <dgm:pt modelId="{9DC644BE-67EA-4BB1-8D02-6A65C34D9634}" type="pres">
      <dgm:prSet presAssocID="{C315029D-5041-45DA-B758-8F54D2EBE6A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0F151A-44AF-42A5-B5BD-56D617FBDCAC}" type="presOf" srcId="{5C79D5A8-36C5-493E-AF18-D8478C829599}" destId="{C7DBDEFF-D205-4E26-8C56-EAAADA5A9540}" srcOrd="0" destOrd="0" presId="urn:microsoft.com/office/officeart/2005/8/layout/vList2"/>
    <dgm:cxn modelId="{130A992E-18D2-438D-B305-EAD86E37C8A2}" type="presOf" srcId="{89517243-397C-462A-95AD-CB8965FEA93C}" destId="{20EA755A-1F96-449B-B0DE-5D96A21A16B7}" srcOrd="0" destOrd="0" presId="urn:microsoft.com/office/officeart/2005/8/layout/vList2"/>
    <dgm:cxn modelId="{06CFCB40-9866-479D-9632-FC9CE58156A6}" srcId="{DAEB12BB-6FDD-4427-B7C8-686B88DA873E}" destId="{89517243-397C-462A-95AD-CB8965FEA93C}" srcOrd="1" destOrd="0" parTransId="{9425EC9F-E4C4-4376-97A2-C88628DAEF2D}" sibTransId="{3643E7AF-F394-4F0B-A417-A354B6FBCC0A}"/>
    <dgm:cxn modelId="{A36F9183-A50B-4883-8C9A-0276504B6571}" type="presOf" srcId="{DAEB12BB-6FDD-4427-B7C8-686B88DA873E}" destId="{53FA355D-B116-4B43-ADAC-22A738DB9D23}" srcOrd="0" destOrd="0" presId="urn:microsoft.com/office/officeart/2005/8/layout/vList2"/>
    <dgm:cxn modelId="{CE25D5A8-5BD7-4EA8-894B-D2B49E4A4C6B}" type="presOf" srcId="{C315029D-5041-45DA-B758-8F54D2EBE6AE}" destId="{9DC644BE-67EA-4BB1-8D02-6A65C34D9634}" srcOrd="0" destOrd="0" presId="urn:microsoft.com/office/officeart/2005/8/layout/vList2"/>
    <dgm:cxn modelId="{554822DF-80DF-4815-9228-286D9294E7A9}" srcId="{DAEB12BB-6FDD-4427-B7C8-686B88DA873E}" destId="{C315029D-5041-45DA-B758-8F54D2EBE6AE}" srcOrd="2" destOrd="0" parTransId="{A86AFABD-821B-4029-936E-2535DD3D69B0}" sibTransId="{CA05E498-8967-48F5-86F8-C2FBF45B63CE}"/>
    <dgm:cxn modelId="{FE64F4FA-D950-4E2A-935E-39709F0E9431}" srcId="{DAEB12BB-6FDD-4427-B7C8-686B88DA873E}" destId="{5C79D5A8-36C5-493E-AF18-D8478C829599}" srcOrd="0" destOrd="0" parTransId="{E9233E30-CEE8-40E4-8441-AD7D91572719}" sibTransId="{4021176E-0D54-42C9-9388-C62529C2AA25}"/>
    <dgm:cxn modelId="{C3EBF90E-64CB-4F2A-AB49-6638780E996E}" type="presParOf" srcId="{53FA355D-B116-4B43-ADAC-22A738DB9D23}" destId="{C7DBDEFF-D205-4E26-8C56-EAAADA5A9540}" srcOrd="0" destOrd="0" presId="urn:microsoft.com/office/officeart/2005/8/layout/vList2"/>
    <dgm:cxn modelId="{359FFFA0-1136-4AB1-B204-4626D058D380}" type="presParOf" srcId="{53FA355D-B116-4B43-ADAC-22A738DB9D23}" destId="{A567B3F2-A7F3-44FB-9A61-290790C9A9A8}" srcOrd="1" destOrd="0" presId="urn:microsoft.com/office/officeart/2005/8/layout/vList2"/>
    <dgm:cxn modelId="{CFC64C6D-05FA-4A74-B6EF-674BC4DB58C0}" type="presParOf" srcId="{53FA355D-B116-4B43-ADAC-22A738DB9D23}" destId="{20EA755A-1F96-449B-B0DE-5D96A21A16B7}" srcOrd="2" destOrd="0" presId="urn:microsoft.com/office/officeart/2005/8/layout/vList2"/>
    <dgm:cxn modelId="{C1BECA9D-7BF2-41F5-9CA8-FC93F40990D1}" type="presParOf" srcId="{53FA355D-B116-4B43-ADAC-22A738DB9D23}" destId="{569722D9-3210-44A7-BA02-17409AF0DEE5}" srcOrd="3" destOrd="0" presId="urn:microsoft.com/office/officeart/2005/8/layout/vList2"/>
    <dgm:cxn modelId="{A2B6A868-1217-4A1E-A687-2189501FB326}" type="presParOf" srcId="{53FA355D-B116-4B43-ADAC-22A738DB9D23}" destId="{9DC644BE-67EA-4BB1-8D02-6A65C34D96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DE31BF0-E981-4FE1-8020-D9121C2309B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A1DF364-24FB-4FF4-834F-2260F4E31B7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 dirty="0"/>
            <a:t>Individual needs of the person</a:t>
          </a:r>
          <a:endParaRPr lang="en-AU" sz="2200" dirty="0"/>
        </a:p>
      </dgm:t>
    </dgm:pt>
    <dgm:pt modelId="{4CBC63B5-F32D-4BCE-9A43-2A2DA84A5DB3}" type="parTrans" cxnId="{48FF4110-865D-49C0-8D2C-51690E15769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70360FAC-1F75-4D34-A284-58C1BD518139}" type="sibTrans" cxnId="{48FF4110-865D-49C0-8D2C-51690E15769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0FC50B1-1A11-41BF-B237-30748470EBE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Stage of life and development of the person</a:t>
          </a:r>
        </a:p>
      </dgm:t>
    </dgm:pt>
    <dgm:pt modelId="{C7E45107-20A9-411B-BE6B-79333CC01CA0}" type="parTrans" cxnId="{466CEA13-74A9-46B0-93D8-E66E8D92323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85DB486-5006-4E14-A800-67574DA2FAE1}" type="sibTrans" cxnId="{466CEA13-74A9-46B0-93D8-E66E8D92323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CF8E76B-689F-4BA5-B966-EF2DA35469DE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Strengths of the person</a:t>
          </a:r>
        </a:p>
      </dgm:t>
    </dgm:pt>
    <dgm:pt modelId="{FFCC19DC-9977-48DE-B330-5A7623EA1C98}" type="parTrans" cxnId="{989A0AD0-97AE-4F78-BB01-39F3F50EE0C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10FA026-790D-4376-B9A7-ADE4E1026032}" type="sibTrans" cxnId="{989A0AD0-97AE-4F78-BB01-39F3F50EE0C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10582D6-4702-4F88-95C2-48D3C49CD261}" type="pres">
      <dgm:prSet presAssocID="{DDE31BF0-E981-4FE1-8020-D9121C2309B5}" presName="linear" presStyleCnt="0">
        <dgm:presLayoutVars>
          <dgm:dir/>
          <dgm:animLvl val="lvl"/>
          <dgm:resizeHandles val="exact"/>
        </dgm:presLayoutVars>
      </dgm:prSet>
      <dgm:spPr/>
    </dgm:pt>
    <dgm:pt modelId="{ABEDF849-9F21-411C-AD91-A189556AF514}" type="pres">
      <dgm:prSet presAssocID="{0A1DF364-24FB-4FF4-834F-2260F4E31B7B}" presName="parentLin" presStyleCnt="0"/>
      <dgm:spPr/>
    </dgm:pt>
    <dgm:pt modelId="{D1A66AD9-9F38-4B10-9164-AE27A3F01EAD}" type="pres">
      <dgm:prSet presAssocID="{0A1DF364-24FB-4FF4-834F-2260F4E31B7B}" presName="parentLeftMargin" presStyleLbl="node1" presStyleIdx="0" presStyleCnt="3"/>
      <dgm:spPr/>
    </dgm:pt>
    <dgm:pt modelId="{DBCCE21E-1109-44EA-9D46-AE0442B8F83B}" type="pres">
      <dgm:prSet presAssocID="{0A1DF364-24FB-4FF4-834F-2260F4E31B7B}" presName="parentText" presStyleLbl="node1" presStyleIdx="0" presStyleCnt="3" custScaleX="109688">
        <dgm:presLayoutVars>
          <dgm:chMax val="0"/>
          <dgm:bulletEnabled val="1"/>
        </dgm:presLayoutVars>
      </dgm:prSet>
      <dgm:spPr/>
    </dgm:pt>
    <dgm:pt modelId="{C3839E74-3334-4942-9BA5-F09A4F9694A2}" type="pres">
      <dgm:prSet presAssocID="{0A1DF364-24FB-4FF4-834F-2260F4E31B7B}" presName="negativeSpace" presStyleCnt="0"/>
      <dgm:spPr/>
    </dgm:pt>
    <dgm:pt modelId="{E9FDA9DA-9402-49A7-92E7-128B7F1BABCB}" type="pres">
      <dgm:prSet presAssocID="{0A1DF364-24FB-4FF4-834F-2260F4E31B7B}" presName="childText" presStyleLbl="conFgAcc1" presStyleIdx="0" presStyleCnt="3">
        <dgm:presLayoutVars>
          <dgm:bulletEnabled val="1"/>
        </dgm:presLayoutVars>
      </dgm:prSet>
      <dgm:spPr/>
    </dgm:pt>
    <dgm:pt modelId="{5EF46230-2443-467C-B849-A1A200004493}" type="pres">
      <dgm:prSet presAssocID="{70360FAC-1F75-4D34-A284-58C1BD518139}" presName="spaceBetweenRectangles" presStyleCnt="0"/>
      <dgm:spPr/>
    </dgm:pt>
    <dgm:pt modelId="{A56E448D-3BA8-4A94-938E-932BF3E8D5BD}" type="pres">
      <dgm:prSet presAssocID="{20FC50B1-1A11-41BF-B237-30748470EBE6}" presName="parentLin" presStyleCnt="0"/>
      <dgm:spPr/>
    </dgm:pt>
    <dgm:pt modelId="{0B62C0D1-D1A7-4F85-8512-ACFB2D45BFF4}" type="pres">
      <dgm:prSet presAssocID="{20FC50B1-1A11-41BF-B237-30748470EBE6}" presName="parentLeftMargin" presStyleLbl="node1" presStyleIdx="0" presStyleCnt="3"/>
      <dgm:spPr/>
    </dgm:pt>
    <dgm:pt modelId="{F56E8D02-4523-4A6C-8E64-BA6DE2D4DED0}" type="pres">
      <dgm:prSet presAssocID="{20FC50B1-1A11-41BF-B237-30748470EBE6}" presName="parentText" presStyleLbl="node1" presStyleIdx="1" presStyleCnt="3" custScaleX="109688">
        <dgm:presLayoutVars>
          <dgm:chMax val="0"/>
          <dgm:bulletEnabled val="1"/>
        </dgm:presLayoutVars>
      </dgm:prSet>
      <dgm:spPr/>
    </dgm:pt>
    <dgm:pt modelId="{AF29335C-CD84-4DD3-B550-FFC9F609EC52}" type="pres">
      <dgm:prSet presAssocID="{20FC50B1-1A11-41BF-B237-30748470EBE6}" presName="negativeSpace" presStyleCnt="0"/>
      <dgm:spPr/>
    </dgm:pt>
    <dgm:pt modelId="{4D4B01F0-18CE-4ACA-91E4-FEBE1597DA07}" type="pres">
      <dgm:prSet presAssocID="{20FC50B1-1A11-41BF-B237-30748470EBE6}" presName="childText" presStyleLbl="conFgAcc1" presStyleIdx="1" presStyleCnt="3">
        <dgm:presLayoutVars>
          <dgm:bulletEnabled val="1"/>
        </dgm:presLayoutVars>
      </dgm:prSet>
      <dgm:spPr/>
    </dgm:pt>
    <dgm:pt modelId="{386BCA5D-C700-4972-A2F1-F06C18675D51}" type="pres">
      <dgm:prSet presAssocID="{185DB486-5006-4E14-A800-67574DA2FAE1}" presName="spaceBetweenRectangles" presStyleCnt="0"/>
      <dgm:spPr/>
    </dgm:pt>
    <dgm:pt modelId="{83432628-ED64-4410-9D93-B6CB9E79D256}" type="pres">
      <dgm:prSet presAssocID="{ACF8E76B-689F-4BA5-B966-EF2DA35469DE}" presName="parentLin" presStyleCnt="0"/>
      <dgm:spPr/>
    </dgm:pt>
    <dgm:pt modelId="{8EFA5215-2005-4F70-B8B5-8B5478A515DA}" type="pres">
      <dgm:prSet presAssocID="{ACF8E76B-689F-4BA5-B966-EF2DA35469DE}" presName="parentLeftMargin" presStyleLbl="node1" presStyleIdx="1" presStyleCnt="3"/>
      <dgm:spPr/>
    </dgm:pt>
    <dgm:pt modelId="{C807D571-D4F3-4793-8B9D-2DFDCAF1DA0C}" type="pres">
      <dgm:prSet presAssocID="{ACF8E76B-689F-4BA5-B966-EF2DA35469DE}" presName="parentText" presStyleLbl="node1" presStyleIdx="2" presStyleCnt="3" custScaleX="109688">
        <dgm:presLayoutVars>
          <dgm:chMax val="0"/>
          <dgm:bulletEnabled val="1"/>
        </dgm:presLayoutVars>
      </dgm:prSet>
      <dgm:spPr/>
    </dgm:pt>
    <dgm:pt modelId="{B5AACF6A-D2C7-4B33-ACC2-1754AC7CEFF2}" type="pres">
      <dgm:prSet presAssocID="{ACF8E76B-689F-4BA5-B966-EF2DA35469DE}" presName="negativeSpace" presStyleCnt="0"/>
      <dgm:spPr/>
    </dgm:pt>
    <dgm:pt modelId="{51D0165B-2661-415B-BF27-E705B2612666}" type="pres">
      <dgm:prSet presAssocID="{ACF8E76B-689F-4BA5-B966-EF2DA35469D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DAEB202-4F6B-4CB3-B87B-9212B2F01BA1}" type="presOf" srcId="{ACF8E76B-689F-4BA5-B966-EF2DA35469DE}" destId="{C807D571-D4F3-4793-8B9D-2DFDCAF1DA0C}" srcOrd="1" destOrd="0" presId="urn:microsoft.com/office/officeart/2005/8/layout/list1"/>
    <dgm:cxn modelId="{48FF4110-865D-49C0-8D2C-51690E157690}" srcId="{DDE31BF0-E981-4FE1-8020-D9121C2309B5}" destId="{0A1DF364-24FB-4FF4-834F-2260F4E31B7B}" srcOrd="0" destOrd="0" parTransId="{4CBC63B5-F32D-4BCE-9A43-2A2DA84A5DB3}" sibTransId="{70360FAC-1F75-4D34-A284-58C1BD518139}"/>
    <dgm:cxn modelId="{466CEA13-74A9-46B0-93D8-E66E8D923233}" srcId="{DDE31BF0-E981-4FE1-8020-D9121C2309B5}" destId="{20FC50B1-1A11-41BF-B237-30748470EBE6}" srcOrd="1" destOrd="0" parTransId="{C7E45107-20A9-411B-BE6B-79333CC01CA0}" sibTransId="{185DB486-5006-4E14-A800-67574DA2FAE1}"/>
    <dgm:cxn modelId="{C76B9743-D960-40A0-88C5-3D97330E7716}" type="presOf" srcId="{20FC50B1-1A11-41BF-B237-30748470EBE6}" destId="{F56E8D02-4523-4A6C-8E64-BA6DE2D4DED0}" srcOrd="1" destOrd="0" presId="urn:microsoft.com/office/officeart/2005/8/layout/list1"/>
    <dgm:cxn modelId="{EB36CD64-88A6-41BA-A5FD-6AA206349042}" type="presOf" srcId="{ACF8E76B-689F-4BA5-B966-EF2DA35469DE}" destId="{8EFA5215-2005-4F70-B8B5-8B5478A515DA}" srcOrd="0" destOrd="0" presId="urn:microsoft.com/office/officeart/2005/8/layout/list1"/>
    <dgm:cxn modelId="{A3C83FC1-632F-498A-A0A6-A50895E8665B}" type="presOf" srcId="{DDE31BF0-E981-4FE1-8020-D9121C2309B5}" destId="{910582D6-4702-4F88-95C2-48D3C49CD261}" srcOrd="0" destOrd="0" presId="urn:microsoft.com/office/officeart/2005/8/layout/list1"/>
    <dgm:cxn modelId="{989A0AD0-97AE-4F78-BB01-39F3F50EE0C8}" srcId="{DDE31BF0-E981-4FE1-8020-D9121C2309B5}" destId="{ACF8E76B-689F-4BA5-B966-EF2DA35469DE}" srcOrd="2" destOrd="0" parTransId="{FFCC19DC-9977-48DE-B330-5A7623EA1C98}" sibTransId="{A10FA026-790D-4376-B9A7-ADE4E1026032}"/>
    <dgm:cxn modelId="{3328B8D4-96CA-4138-8994-AA7D3BFB53D6}" type="presOf" srcId="{20FC50B1-1A11-41BF-B237-30748470EBE6}" destId="{0B62C0D1-D1A7-4F85-8512-ACFB2D45BFF4}" srcOrd="0" destOrd="0" presId="urn:microsoft.com/office/officeart/2005/8/layout/list1"/>
    <dgm:cxn modelId="{264BDAD5-D93F-4117-99F1-CFC8D663C52F}" type="presOf" srcId="{0A1DF364-24FB-4FF4-834F-2260F4E31B7B}" destId="{DBCCE21E-1109-44EA-9D46-AE0442B8F83B}" srcOrd="1" destOrd="0" presId="urn:microsoft.com/office/officeart/2005/8/layout/list1"/>
    <dgm:cxn modelId="{464F7EFD-D575-4D63-93A0-3419FC46263A}" type="presOf" srcId="{0A1DF364-24FB-4FF4-834F-2260F4E31B7B}" destId="{D1A66AD9-9F38-4B10-9164-AE27A3F01EAD}" srcOrd="0" destOrd="0" presId="urn:microsoft.com/office/officeart/2005/8/layout/list1"/>
    <dgm:cxn modelId="{E649EBC2-8126-4C1D-8C4D-1037EB822F46}" type="presParOf" srcId="{910582D6-4702-4F88-95C2-48D3C49CD261}" destId="{ABEDF849-9F21-411C-AD91-A189556AF514}" srcOrd="0" destOrd="0" presId="urn:microsoft.com/office/officeart/2005/8/layout/list1"/>
    <dgm:cxn modelId="{3F6308DC-002F-415D-873E-7987D4252BF2}" type="presParOf" srcId="{ABEDF849-9F21-411C-AD91-A189556AF514}" destId="{D1A66AD9-9F38-4B10-9164-AE27A3F01EAD}" srcOrd="0" destOrd="0" presId="urn:microsoft.com/office/officeart/2005/8/layout/list1"/>
    <dgm:cxn modelId="{11BCD10F-6AE6-40E4-B504-E938AA3553E9}" type="presParOf" srcId="{ABEDF849-9F21-411C-AD91-A189556AF514}" destId="{DBCCE21E-1109-44EA-9D46-AE0442B8F83B}" srcOrd="1" destOrd="0" presId="urn:microsoft.com/office/officeart/2005/8/layout/list1"/>
    <dgm:cxn modelId="{C2CD73DA-8336-41F0-8F28-F9973E5BD969}" type="presParOf" srcId="{910582D6-4702-4F88-95C2-48D3C49CD261}" destId="{C3839E74-3334-4942-9BA5-F09A4F9694A2}" srcOrd="1" destOrd="0" presId="urn:microsoft.com/office/officeart/2005/8/layout/list1"/>
    <dgm:cxn modelId="{1FB505D3-620D-4C4C-81F1-2D0EC082752B}" type="presParOf" srcId="{910582D6-4702-4F88-95C2-48D3C49CD261}" destId="{E9FDA9DA-9402-49A7-92E7-128B7F1BABCB}" srcOrd="2" destOrd="0" presId="urn:microsoft.com/office/officeart/2005/8/layout/list1"/>
    <dgm:cxn modelId="{0DD10E12-332B-4895-8CDE-88AF4D11CEF3}" type="presParOf" srcId="{910582D6-4702-4F88-95C2-48D3C49CD261}" destId="{5EF46230-2443-467C-B849-A1A200004493}" srcOrd="3" destOrd="0" presId="urn:microsoft.com/office/officeart/2005/8/layout/list1"/>
    <dgm:cxn modelId="{CD562EC4-86CF-4A7E-A68A-4F7624ADF490}" type="presParOf" srcId="{910582D6-4702-4F88-95C2-48D3C49CD261}" destId="{A56E448D-3BA8-4A94-938E-932BF3E8D5BD}" srcOrd="4" destOrd="0" presId="urn:microsoft.com/office/officeart/2005/8/layout/list1"/>
    <dgm:cxn modelId="{7E0BCF65-8CFA-4E8B-9EE3-0C03A0D85E75}" type="presParOf" srcId="{A56E448D-3BA8-4A94-938E-932BF3E8D5BD}" destId="{0B62C0D1-D1A7-4F85-8512-ACFB2D45BFF4}" srcOrd="0" destOrd="0" presId="urn:microsoft.com/office/officeart/2005/8/layout/list1"/>
    <dgm:cxn modelId="{E5E36D04-AB5E-4B11-88BA-847726FA5539}" type="presParOf" srcId="{A56E448D-3BA8-4A94-938E-932BF3E8D5BD}" destId="{F56E8D02-4523-4A6C-8E64-BA6DE2D4DED0}" srcOrd="1" destOrd="0" presId="urn:microsoft.com/office/officeart/2005/8/layout/list1"/>
    <dgm:cxn modelId="{9C5998A9-CEBC-4E06-A17F-0E46E7321170}" type="presParOf" srcId="{910582D6-4702-4F88-95C2-48D3C49CD261}" destId="{AF29335C-CD84-4DD3-B550-FFC9F609EC52}" srcOrd="5" destOrd="0" presId="urn:microsoft.com/office/officeart/2005/8/layout/list1"/>
    <dgm:cxn modelId="{CEDCD4BC-00B4-46FB-A893-98C7E6CB33B1}" type="presParOf" srcId="{910582D6-4702-4F88-95C2-48D3C49CD261}" destId="{4D4B01F0-18CE-4ACA-91E4-FEBE1597DA07}" srcOrd="6" destOrd="0" presId="urn:microsoft.com/office/officeart/2005/8/layout/list1"/>
    <dgm:cxn modelId="{03DA63B2-E312-4CFB-AA45-F077F21D6891}" type="presParOf" srcId="{910582D6-4702-4F88-95C2-48D3C49CD261}" destId="{386BCA5D-C700-4972-A2F1-F06C18675D51}" srcOrd="7" destOrd="0" presId="urn:microsoft.com/office/officeart/2005/8/layout/list1"/>
    <dgm:cxn modelId="{6C9368B1-DB48-498A-8F4F-12A9E9CD0443}" type="presParOf" srcId="{910582D6-4702-4F88-95C2-48D3C49CD261}" destId="{83432628-ED64-4410-9D93-B6CB9E79D256}" srcOrd="8" destOrd="0" presId="urn:microsoft.com/office/officeart/2005/8/layout/list1"/>
    <dgm:cxn modelId="{B6968632-B304-4CDB-84D4-AFF8B84D7238}" type="presParOf" srcId="{83432628-ED64-4410-9D93-B6CB9E79D256}" destId="{8EFA5215-2005-4F70-B8B5-8B5478A515DA}" srcOrd="0" destOrd="0" presId="urn:microsoft.com/office/officeart/2005/8/layout/list1"/>
    <dgm:cxn modelId="{5C55E62E-A2C9-4CB5-9D4F-B3ABCB5C5989}" type="presParOf" srcId="{83432628-ED64-4410-9D93-B6CB9E79D256}" destId="{C807D571-D4F3-4793-8B9D-2DFDCAF1DA0C}" srcOrd="1" destOrd="0" presId="urn:microsoft.com/office/officeart/2005/8/layout/list1"/>
    <dgm:cxn modelId="{60FC463F-735C-4A64-8309-4636C52BE56B}" type="presParOf" srcId="{910582D6-4702-4F88-95C2-48D3C49CD261}" destId="{B5AACF6A-D2C7-4B33-ACC2-1754AC7CEFF2}" srcOrd="9" destOrd="0" presId="urn:microsoft.com/office/officeart/2005/8/layout/list1"/>
    <dgm:cxn modelId="{6DD308E6-9516-4FDD-8A00-301032C2E09A}" type="presParOf" srcId="{910582D6-4702-4F88-95C2-48D3C49CD261}" destId="{51D0165B-2661-415B-BF27-E705B261266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D33F12-2F79-4781-B39B-34FE3524552C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06F4AFB-F72C-42F3-B0C1-58BB8BAAFF20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Physical</a:t>
          </a:r>
          <a:endParaRPr lang="en-AU" sz="2200"/>
        </a:p>
      </dgm:t>
    </dgm:pt>
    <dgm:pt modelId="{E6381F02-578B-4D60-82B1-C54F4C27DB22}" type="parTrans" cxnId="{97C80F8C-DA1C-456F-895E-D5BCA95CB77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FF2951C-18EC-4DBA-9F3A-F8A8D9F5173B}" type="sibTrans" cxnId="{97C80F8C-DA1C-456F-895E-D5BCA95CB77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9E478CD-70FC-41CC-8574-35DF4271A523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Psychological</a:t>
          </a:r>
        </a:p>
      </dgm:t>
    </dgm:pt>
    <dgm:pt modelId="{FB1ADF62-46F8-4EE0-8A22-913E6D8AFFFF}" type="parTrans" cxnId="{2E2A9E40-8913-424B-987C-A3F5F052B63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9D2EA94-3743-4599-BE25-136636B3EF67}" type="sibTrans" cxnId="{2E2A9E40-8913-424B-987C-A3F5F052B63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D304262-57CD-4EAC-AF5D-AD88DDBD1025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/>
            <a:t>Spiritual</a:t>
          </a:r>
          <a:endParaRPr lang="en-US" sz="2200" dirty="0"/>
        </a:p>
      </dgm:t>
    </dgm:pt>
    <dgm:pt modelId="{A4AFF8D8-9359-4043-AE95-063DD612C8AB}" type="parTrans" cxnId="{E7D4DF18-831C-4F7C-8108-321CE87D282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C3A6FE7-520A-43A0-A0FB-1707140CA5F3}" type="sibTrans" cxnId="{E7D4DF18-831C-4F7C-8108-321CE87D282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56E3011D-A4EC-41AF-90E1-956660276DE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Cultural</a:t>
          </a:r>
        </a:p>
      </dgm:t>
    </dgm:pt>
    <dgm:pt modelId="{8661484A-86CC-4ACB-8DB5-5B210F54AD2B}" type="parTrans" cxnId="{534979A8-8C8B-4300-B80B-CA4BD21514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78E8B6A-B14A-4DC5-8F56-18899AFD55A6}" type="sibTrans" cxnId="{534979A8-8C8B-4300-B80B-CA4BD21514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07566DA-0D67-40B6-8632-59C801DD8D2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Sexual</a:t>
          </a:r>
        </a:p>
      </dgm:t>
    </dgm:pt>
    <dgm:pt modelId="{A329C4D4-3325-44CB-891A-7EB315753861}" type="parTrans" cxnId="{10FA2209-A482-4B0F-90C9-57BF72B95AA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55A0A3E-4A53-493C-B716-474343B2F7CF}" type="sibTrans" cxnId="{10FA2209-A482-4B0F-90C9-57BF72B95AA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F3E83F8-AAC0-4DDA-8750-25D5A3EEB16A}" type="pres">
      <dgm:prSet presAssocID="{FCD33F12-2F79-4781-B39B-34FE3524552C}" presName="Name0" presStyleCnt="0">
        <dgm:presLayoutVars>
          <dgm:dir/>
          <dgm:resizeHandles val="exact"/>
        </dgm:presLayoutVars>
      </dgm:prSet>
      <dgm:spPr/>
    </dgm:pt>
    <dgm:pt modelId="{3743D9FC-D20C-4526-B69F-ABDE2A28E886}" type="pres">
      <dgm:prSet presAssocID="{D06F4AFB-F72C-42F3-B0C1-58BB8BAAFF20}" presName="node" presStyleLbl="node1" presStyleIdx="0" presStyleCnt="5">
        <dgm:presLayoutVars>
          <dgm:bulletEnabled val="1"/>
        </dgm:presLayoutVars>
      </dgm:prSet>
      <dgm:spPr/>
    </dgm:pt>
    <dgm:pt modelId="{5CDE35BB-2368-4574-A680-CF7BF3BBBD49}" type="pres">
      <dgm:prSet presAssocID="{AFF2951C-18EC-4DBA-9F3A-F8A8D9F5173B}" presName="sibTrans" presStyleCnt="0"/>
      <dgm:spPr/>
    </dgm:pt>
    <dgm:pt modelId="{74671985-2CAA-4E21-B26A-C73BDCA4E17A}" type="pres">
      <dgm:prSet presAssocID="{F9E478CD-70FC-41CC-8574-35DF4271A523}" presName="node" presStyleLbl="node1" presStyleIdx="1" presStyleCnt="5">
        <dgm:presLayoutVars>
          <dgm:bulletEnabled val="1"/>
        </dgm:presLayoutVars>
      </dgm:prSet>
      <dgm:spPr/>
    </dgm:pt>
    <dgm:pt modelId="{DC424834-F01E-47C8-A656-CCF7C754076A}" type="pres">
      <dgm:prSet presAssocID="{89D2EA94-3743-4599-BE25-136636B3EF67}" presName="sibTrans" presStyleCnt="0"/>
      <dgm:spPr/>
    </dgm:pt>
    <dgm:pt modelId="{C183F7E6-08E7-475D-B222-3459BAAA84F9}" type="pres">
      <dgm:prSet presAssocID="{AD304262-57CD-4EAC-AF5D-AD88DDBD1025}" presName="node" presStyleLbl="node1" presStyleIdx="2" presStyleCnt="5">
        <dgm:presLayoutVars>
          <dgm:bulletEnabled val="1"/>
        </dgm:presLayoutVars>
      </dgm:prSet>
      <dgm:spPr/>
    </dgm:pt>
    <dgm:pt modelId="{91549A58-6B87-43F8-801B-489D1B16C91D}" type="pres">
      <dgm:prSet presAssocID="{9C3A6FE7-520A-43A0-A0FB-1707140CA5F3}" presName="sibTrans" presStyleCnt="0"/>
      <dgm:spPr/>
    </dgm:pt>
    <dgm:pt modelId="{57EFE33D-7BA4-401C-93EA-5A769FF397F9}" type="pres">
      <dgm:prSet presAssocID="{56E3011D-A4EC-41AF-90E1-956660276DE5}" presName="node" presStyleLbl="node1" presStyleIdx="3" presStyleCnt="5">
        <dgm:presLayoutVars>
          <dgm:bulletEnabled val="1"/>
        </dgm:presLayoutVars>
      </dgm:prSet>
      <dgm:spPr/>
    </dgm:pt>
    <dgm:pt modelId="{56678CE5-3095-4177-9FC6-C2EF17120C22}" type="pres">
      <dgm:prSet presAssocID="{C78E8B6A-B14A-4DC5-8F56-18899AFD55A6}" presName="sibTrans" presStyleCnt="0"/>
      <dgm:spPr/>
    </dgm:pt>
    <dgm:pt modelId="{EFD6DCCA-E468-407D-A627-C65601DFF14F}" type="pres">
      <dgm:prSet presAssocID="{B07566DA-0D67-40B6-8632-59C801DD8D28}" presName="node" presStyleLbl="node1" presStyleIdx="4" presStyleCnt="5">
        <dgm:presLayoutVars>
          <dgm:bulletEnabled val="1"/>
        </dgm:presLayoutVars>
      </dgm:prSet>
      <dgm:spPr/>
    </dgm:pt>
  </dgm:ptLst>
  <dgm:cxnLst>
    <dgm:cxn modelId="{10FA2209-A482-4B0F-90C9-57BF72B95AA3}" srcId="{FCD33F12-2F79-4781-B39B-34FE3524552C}" destId="{B07566DA-0D67-40B6-8632-59C801DD8D28}" srcOrd="4" destOrd="0" parTransId="{A329C4D4-3325-44CB-891A-7EB315753861}" sibTransId="{955A0A3E-4A53-493C-B716-474343B2F7CF}"/>
    <dgm:cxn modelId="{E7D4DF18-831C-4F7C-8108-321CE87D2820}" srcId="{FCD33F12-2F79-4781-B39B-34FE3524552C}" destId="{AD304262-57CD-4EAC-AF5D-AD88DDBD1025}" srcOrd="2" destOrd="0" parTransId="{A4AFF8D8-9359-4043-AE95-063DD612C8AB}" sibTransId="{9C3A6FE7-520A-43A0-A0FB-1707140CA5F3}"/>
    <dgm:cxn modelId="{2E2A9E40-8913-424B-987C-A3F5F052B636}" srcId="{FCD33F12-2F79-4781-B39B-34FE3524552C}" destId="{F9E478CD-70FC-41CC-8574-35DF4271A523}" srcOrd="1" destOrd="0" parTransId="{FB1ADF62-46F8-4EE0-8A22-913E6D8AFFFF}" sibTransId="{89D2EA94-3743-4599-BE25-136636B3EF67}"/>
    <dgm:cxn modelId="{C5D77270-F6DD-4C8D-AF0C-3137FA16878E}" type="presOf" srcId="{D06F4AFB-F72C-42F3-B0C1-58BB8BAAFF20}" destId="{3743D9FC-D20C-4526-B69F-ABDE2A28E886}" srcOrd="0" destOrd="0" presId="urn:microsoft.com/office/officeart/2005/8/layout/hList6"/>
    <dgm:cxn modelId="{97C80F8C-DA1C-456F-895E-D5BCA95CB77F}" srcId="{FCD33F12-2F79-4781-B39B-34FE3524552C}" destId="{D06F4AFB-F72C-42F3-B0C1-58BB8BAAFF20}" srcOrd="0" destOrd="0" parTransId="{E6381F02-578B-4D60-82B1-C54F4C27DB22}" sibTransId="{AFF2951C-18EC-4DBA-9F3A-F8A8D9F5173B}"/>
    <dgm:cxn modelId="{1C7911A2-9C2D-4507-8206-E1B4C37786FE}" type="presOf" srcId="{AD304262-57CD-4EAC-AF5D-AD88DDBD1025}" destId="{C183F7E6-08E7-475D-B222-3459BAAA84F9}" srcOrd="0" destOrd="0" presId="urn:microsoft.com/office/officeart/2005/8/layout/hList6"/>
    <dgm:cxn modelId="{534979A8-8C8B-4300-B80B-CA4BD215146A}" srcId="{FCD33F12-2F79-4781-B39B-34FE3524552C}" destId="{56E3011D-A4EC-41AF-90E1-956660276DE5}" srcOrd="3" destOrd="0" parTransId="{8661484A-86CC-4ACB-8DB5-5B210F54AD2B}" sibTransId="{C78E8B6A-B14A-4DC5-8F56-18899AFD55A6}"/>
    <dgm:cxn modelId="{C97305CD-45EE-46B0-B1FE-7827DA170186}" type="presOf" srcId="{56E3011D-A4EC-41AF-90E1-956660276DE5}" destId="{57EFE33D-7BA4-401C-93EA-5A769FF397F9}" srcOrd="0" destOrd="0" presId="urn:microsoft.com/office/officeart/2005/8/layout/hList6"/>
    <dgm:cxn modelId="{34217ACF-2A96-4422-9254-B94FFF9D43C9}" type="presOf" srcId="{F9E478CD-70FC-41CC-8574-35DF4271A523}" destId="{74671985-2CAA-4E21-B26A-C73BDCA4E17A}" srcOrd="0" destOrd="0" presId="urn:microsoft.com/office/officeart/2005/8/layout/hList6"/>
    <dgm:cxn modelId="{55F960D9-A406-419D-B346-F32957D61465}" type="presOf" srcId="{B07566DA-0D67-40B6-8632-59C801DD8D28}" destId="{EFD6DCCA-E468-407D-A627-C65601DFF14F}" srcOrd="0" destOrd="0" presId="urn:microsoft.com/office/officeart/2005/8/layout/hList6"/>
    <dgm:cxn modelId="{33C99AE1-9B34-4100-B9F0-31F72A3A9502}" type="presOf" srcId="{FCD33F12-2F79-4781-B39B-34FE3524552C}" destId="{AF3E83F8-AAC0-4DDA-8750-25D5A3EEB16A}" srcOrd="0" destOrd="0" presId="urn:microsoft.com/office/officeart/2005/8/layout/hList6"/>
    <dgm:cxn modelId="{7F0C22EA-BCB4-45D9-9495-D4333A5D8F2E}" type="presParOf" srcId="{AF3E83F8-AAC0-4DDA-8750-25D5A3EEB16A}" destId="{3743D9FC-D20C-4526-B69F-ABDE2A28E886}" srcOrd="0" destOrd="0" presId="urn:microsoft.com/office/officeart/2005/8/layout/hList6"/>
    <dgm:cxn modelId="{C2AF58AE-A4E2-4403-8076-130E0C09E921}" type="presParOf" srcId="{AF3E83F8-AAC0-4DDA-8750-25D5A3EEB16A}" destId="{5CDE35BB-2368-4574-A680-CF7BF3BBBD49}" srcOrd="1" destOrd="0" presId="urn:microsoft.com/office/officeart/2005/8/layout/hList6"/>
    <dgm:cxn modelId="{B3E0B1CC-D433-4A5E-87E4-3EB9D60CBFBC}" type="presParOf" srcId="{AF3E83F8-AAC0-4DDA-8750-25D5A3EEB16A}" destId="{74671985-2CAA-4E21-B26A-C73BDCA4E17A}" srcOrd="2" destOrd="0" presId="urn:microsoft.com/office/officeart/2005/8/layout/hList6"/>
    <dgm:cxn modelId="{5C799BB3-9D0C-4D9C-9767-614F4EA6928E}" type="presParOf" srcId="{AF3E83F8-AAC0-4DDA-8750-25D5A3EEB16A}" destId="{DC424834-F01E-47C8-A656-CCF7C754076A}" srcOrd="3" destOrd="0" presId="urn:microsoft.com/office/officeart/2005/8/layout/hList6"/>
    <dgm:cxn modelId="{AF053850-69EF-4CF3-A7B7-26E159E0D246}" type="presParOf" srcId="{AF3E83F8-AAC0-4DDA-8750-25D5A3EEB16A}" destId="{C183F7E6-08E7-475D-B222-3459BAAA84F9}" srcOrd="4" destOrd="0" presId="urn:microsoft.com/office/officeart/2005/8/layout/hList6"/>
    <dgm:cxn modelId="{D0A2239C-BF83-486F-A544-F1725B6DEF97}" type="presParOf" srcId="{AF3E83F8-AAC0-4DDA-8750-25D5A3EEB16A}" destId="{91549A58-6B87-43F8-801B-489D1B16C91D}" srcOrd="5" destOrd="0" presId="urn:microsoft.com/office/officeart/2005/8/layout/hList6"/>
    <dgm:cxn modelId="{89A65A1B-A067-47AF-BA9F-474D7E945032}" type="presParOf" srcId="{AF3E83F8-AAC0-4DDA-8750-25D5A3EEB16A}" destId="{57EFE33D-7BA4-401C-93EA-5A769FF397F9}" srcOrd="6" destOrd="0" presId="urn:microsoft.com/office/officeart/2005/8/layout/hList6"/>
    <dgm:cxn modelId="{6C3929BA-26F4-44A0-AE06-C845C55634BB}" type="presParOf" srcId="{AF3E83F8-AAC0-4DDA-8750-25D5A3EEB16A}" destId="{56678CE5-3095-4177-9FC6-C2EF17120C22}" srcOrd="7" destOrd="0" presId="urn:microsoft.com/office/officeart/2005/8/layout/hList6"/>
    <dgm:cxn modelId="{7A435BF6-99C4-46B0-8305-A46DD6ED680B}" type="presParOf" srcId="{AF3E83F8-AAC0-4DDA-8750-25D5A3EEB16A}" destId="{EFD6DCCA-E468-407D-A627-C65601DFF14F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EDE25B7-D793-4AF7-AC51-5EB5CF79D37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Age</a:t>
          </a:r>
        </a:p>
      </dgm:t>
    </dgm:pt>
    <dgm:pt modelId="{1F783D2A-D8B5-4C19-B95B-20198AD8D832}" type="parTrans" cxnId="{0A37746F-3248-4219-9DDE-7D1488B9584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1FFEAF3-EC76-428C-9D63-FAB47DF01FE9}" type="sibTrans" cxnId="{0A37746F-3248-4219-9DDE-7D1488B9584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956DEF0-AFCF-492B-A176-C38DB6B5AE6A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Gender identity</a:t>
          </a:r>
        </a:p>
      </dgm:t>
    </dgm:pt>
    <dgm:pt modelId="{7D3CDF97-A384-4585-BC07-1DF5758A0F08}" type="parTrans" cxnId="{9DEBCA7A-5EEE-46C1-9403-2800E97D849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254EFF2-2B5C-4593-85B1-D9D98A4A4735}" type="sibTrans" cxnId="{9DEBCA7A-5EEE-46C1-9403-2800E97D849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B44458A-03E6-408E-A3E2-BF73C3BD8DE5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Sexual preferences</a:t>
          </a:r>
        </a:p>
      </dgm:t>
    </dgm:pt>
    <dgm:pt modelId="{EE08C1C0-4E2E-4488-BEAF-FAD78B07E739}" type="parTrans" cxnId="{F44317E1-B969-4D89-88CA-99319ECF697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FE9CA50-060E-4722-A599-802545A1B0A3}" type="sibTrans" cxnId="{F44317E1-B969-4D89-88CA-99319ECF697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D1F420B-8B19-4E9F-BE72-9EA3F99E990D}">
      <dgm:prSet custT="1"/>
      <dgm:spPr>
        <a:solidFill>
          <a:srgbClr val="3BB77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Marital status</a:t>
          </a:r>
        </a:p>
      </dgm:t>
    </dgm:pt>
    <dgm:pt modelId="{E262383C-D126-4270-B80C-FFA261A676DD}" type="parTrans" cxnId="{FF2ACBE3-0C69-495A-94D0-C752D913E63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D0787D8-6D64-4FF6-91F2-41F3FC1EEAA7}" type="sibTrans" cxnId="{FF2ACBE3-0C69-495A-94D0-C752D913E63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1113E2D-E0F6-487F-882D-0AD00270A2E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Home address</a:t>
          </a:r>
        </a:p>
      </dgm:t>
    </dgm:pt>
    <dgm:pt modelId="{D931DC25-F2B4-40C3-A1DA-3A0FEAAC92E9}" type="parTrans" cxnId="{8D5BC6C5-0148-4BC4-94DB-1B13C34199C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870CD9E-BB1A-492E-8A4C-A11F7443CA18}" type="sibTrans" cxnId="{8D5BC6C5-0148-4BC4-94DB-1B13C34199C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4B318F7-659E-4F8A-A989-D4CEFC56920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Family background</a:t>
          </a:r>
        </a:p>
      </dgm:t>
    </dgm:pt>
    <dgm:pt modelId="{C1CD51A3-3866-4B9E-8AD3-8EE2AC176A2E}" type="parTrans" cxnId="{97868B2D-3CF0-4734-94FA-1CADC4F7951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FAFCF3-31A8-494E-9504-8362075E8DD8}" type="sibTrans" cxnId="{97868B2D-3CF0-4734-94FA-1CADC4F7951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FAEA66D-0860-4F90-8CDF-70E2C57F2B9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Economic power</a:t>
          </a:r>
        </a:p>
      </dgm:t>
    </dgm:pt>
    <dgm:pt modelId="{983FFAB7-6B79-4352-BB3A-87C340FF65C3}" type="parTrans" cxnId="{CCC2296B-2DBE-4235-9BC8-C8CE4F4DBEC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CB4E55B-54BC-4632-A5C2-66A2E5CBF05C}" type="sibTrans" cxnId="{CCC2296B-2DBE-4235-9BC8-C8CE4F4DBEC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4632AA0-9945-4CC1-A3B4-57E080AB5B0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Employment history</a:t>
          </a:r>
        </a:p>
      </dgm:t>
    </dgm:pt>
    <dgm:pt modelId="{3907BC6B-1D85-4045-8873-89D2589A2C35}" type="parTrans" cxnId="{48C95D30-7832-4F96-92AA-37C1B10E3B5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D4F7EF4-83B7-43AB-8D05-7B03C1FD62C4}" type="sibTrans" cxnId="{48C95D30-7832-4F96-92AA-37C1B10E3B5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AA50E65-76A1-420C-BBB1-318AAFEDEBA4}" type="pres">
      <dgm:prSet presAssocID="{F9D3263B-E56D-4E26-8F4E-8ED6036D72C1}" presName="diagram" presStyleCnt="0">
        <dgm:presLayoutVars>
          <dgm:dir/>
          <dgm:resizeHandles val="exact"/>
        </dgm:presLayoutVars>
      </dgm:prSet>
      <dgm:spPr/>
    </dgm:pt>
    <dgm:pt modelId="{EF81873F-2BCE-4367-B5CD-E512B64A8813}" type="pres">
      <dgm:prSet presAssocID="{FEDE25B7-D793-4AF7-AC51-5EB5CF79D379}" presName="node" presStyleLbl="node1" presStyleIdx="0" presStyleCnt="8" custScaleX="116960" custScaleY="123626">
        <dgm:presLayoutVars>
          <dgm:bulletEnabled val="1"/>
        </dgm:presLayoutVars>
      </dgm:prSet>
      <dgm:spPr/>
    </dgm:pt>
    <dgm:pt modelId="{0A0853E4-D765-40F6-8265-9DFDF7B8B0E2}" type="pres">
      <dgm:prSet presAssocID="{11FFEAF3-EC76-428C-9D63-FAB47DF01FE9}" presName="sibTrans" presStyleCnt="0"/>
      <dgm:spPr/>
    </dgm:pt>
    <dgm:pt modelId="{BC741864-FB86-44E8-8F87-5AF3A2492BBC}" type="pres">
      <dgm:prSet presAssocID="{A956DEF0-AFCF-492B-A176-C38DB6B5AE6A}" presName="node" presStyleLbl="node1" presStyleIdx="1" presStyleCnt="8" custScaleX="116960" custScaleY="123626">
        <dgm:presLayoutVars>
          <dgm:bulletEnabled val="1"/>
        </dgm:presLayoutVars>
      </dgm:prSet>
      <dgm:spPr/>
    </dgm:pt>
    <dgm:pt modelId="{89634CF4-E1A3-4457-BDDB-ECA30BF02786}" type="pres">
      <dgm:prSet presAssocID="{0254EFF2-2B5C-4593-85B1-D9D98A4A4735}" presName="sibTrans" presStyleCnt="0"/>
      <dgm:spPr/>
    </dgm:pt>
    <dgm:pt modelId="{9B5E7FB6-45EF-429D-9450-FF5D226958B3}" type="pres">
      <dgm:prSet presAssocID="{1B44458A-03E6-408E-A3E2-BF73C3BD8DE5}" presName="node" presStyleLbl="node1" presStyleIdx="2" presStyleCnt="8" custScaleX="116960" custScaleY="123626">
        <dgm:presLayoutVars>
          <dgm:bulletEnabled val="1"/>
        </dgm:presLayoutVars>
      </dgm:prSet>
      <dgm:spPr/>
    </dgm:pt>
    <dgm:pt modelId="{87613EE6-9A5E-4380-B54E-63D67295F5A9}" type="pres">
      <dgm:prSet presAssocID="{9FE9CA50-060E-4722-A599-802545A1B0A3}" presName="sibTrans" presStyleCnt="0"/>
      <dgm:spPr/>
    </dgm:pt>
    <dgm:pt modelId="{8EC5FCA6-8C99-4DB4-BCA9-3EC01EC7A684}" type="pres">
      <dgm:prSet presAssocID="{3D1F420B-8B19-4E9F-BE72-9EA3F99E990D}" presName="node" presStyleLbl="node1" presStyleIdx="3" presStyleCnt="8" custScaleX="116960" custScaleY="123626">
        <dgm:presLayoutVars>
          <dgm:bulletEnabled val="1"/>
        </dgm:presLayoutVars>
      </dgm:prSet>
      <dgm:spPr/>
    </dgm:pt>
    <dgm:pt modelId="{0AEDBE9E-1BEC-491C-8EAD-44EA603A3D3A}" type="pres">
      <dgm:prSet presAssocID="{CD0787D8-6D64-4FF6-91F2-41F3FC1EEAA7}" presName="sibTrans" presStyleCnt="0"/>
      <dgm:spPr/>
    </dgm:pt>
    <dgm:pt modelId="{5271BAE0-BFC6-42A2-8930-70D51D6DAD72}" type="pres">
      <dgm:prSet presAssocID="{51113E2D-E0F6-487F-882D-0AD00270A2E3}" presName="node" presStyleLbl="node1" presStyleIdx="4" presStyleCnt="8" custScaleX="116960" custScaleY="123626">
        <dgm:presLayoutVars>
          <dgm:bulletEnabled val="1"/>
        </dgm:presLayoutVars>
      </dgm:prSet>
      <dgm:spPr/>
    </dgm:pt>
    <dgm:pt modelId="{BEA676D0-380D-4A60-BA07-629741745381}" type="pres">
      <dgm:prSet presAssocID="{D870CD9E-BB1A-492E-8A4C-A11F7443CA18}" presName="sibTrans" presStyleCnt="0"/>
      <dgm:spPr/>
    </dgm:pt>
    <dgm:pt modelId="{A10A2302-19F6-458D-ABFC-7E6EAD2ABA14}" type="pres">
      <dgm:prSet presAssocID="{14B318F7-659E-4F8A-A989-D4CEFC569201}" presName="node" presStyleLbl="node1" presStyleIdx="5" presStyleCnt="8" custScaleX="116960" custScaleY="123626">
        <dgm:presLayoutVars>
          <dgm:bulletEnabled val="1"/>
        </dgm:presLayoutVars>
      </dgm:prSet>
      <dgm:spPr/>
    </dgm:pt>
    <dgm:pt modelId="{A5BFC95C-3A50-45DB-96B1-E1877D890BBB}" type="pres">
      <dgm:prSet presAssocID="{4CFAFCF3-31A8-494E-9504-8362075E8DD8}" presName="sibTrans" presStyleCnt="0"/>
      <dgm:spPr/>
    </dgm:pt>
    <dgm:pt modelId="{416AEBA2-0DF3-4C7F-B333-ABE9386CD7FF}" type="pres">
      <dgm:prSet presAssocID="{1FAEA66D-0860-4F90-8CDF-70E2C57F2B95}" presName="node" presStyleLbl="node1" presStyleIdx="6" presStyleCnt="8" custScaleX="116960" custScaleY="123626">
        <dgm:presLayoutVars>
          <dgm:bulletEnabled val="1"/>
        </dgm:presLayoutVars>
      </dgm:prSet>
      <dgm:spPr/>
    </dgm:pt>
    <dgm:pt modelId="{1D5103FC-E7CD-413B-89F4-98A204D494A4}" type="pres">
      <dgm:prSet presAssocID="{8CB4E55B-54BC-4632-A5C2-66A2E5CBF05C}" presName="sibTrans" presStyleCnt="0"/>
      <dgm:spPr/>
    </dgm:pt>
    <dgm:pt modelId="{AE963214-51BD-4631-BA5C-50AECA78F334}" type="pres">
      <dgm:prSet presAssocID="{04632AA0-9945-4CC1-A3B4-57E080AB5B03}" presName="node" presStyleLbl="node1" presStyleIdx="7" presStyleCnt="8" custScaleX="116960" custScaleY="123626">
        <dgm:presLayoutVars>
          <dgm:bulletEnabled val="1"/>
        </dgm:presLayoutVars>
      </dgm:prSet>
      <dgm:spPr/>
    </dgm:pt>
  </dgm:ptLst>
  <dgm:cxnLst>
    <dgm:cxn modelId="{01E6D008-0523-45BB-B1DB-CD5C3F96D822}" type="presOf" srcId="{1FAEA66D-0860-4F90-8CDF-70E2C57F2B95}" destId="{416AEBA2-0DF3-4C7F-B333-ABE9386CD7FF}" srcOrd="0" destOrd="0" presId="urn:microsoft.com/office/officeart/2005/8/layout/default"/>
    <dgm:cxn modelId="{82429417-3247-4C8E-8741-C98B0FA029F5}" type="presOf" srcId="{04632AA0-9945-4CC1-A3B4-57E080AB5B03}" destId="{AE963214-51BD-4631-BA5C-50AECA78F334}" srcOrd="0" destOrd="0" presId="urn:microsoft.com/office/officeart/2005/8/layout/default"/>
    <dgm:cxn modelId="{97868B2D-3CF0-4734-94FA-1CADC4F79511}" srcId="{F9D3263B-E56D-4E26-8F4E-8ED6036D72C1}" destId="{14B318F7-659E-4F8A-A989-D4CEFC569201}" srcOrd="5" destOrd="0" parTransId="{C1CD51A3-3866-4B9E-8AD3-8EE2AC176A2E}" sibTransId="{4CFAFCF3-31A8-494E-9504-8362075E8DD8}"/>
    <dgm:cxn modelId="{48C95D30-7832-4F96-92AA-37C1B10E3B57}" srcId="{F9D3263B-E56D-4E26-8F4E-8ED6036D72C1}" destId="{04632AA0-9945-4CC1-A3B4-57E080AB5B03}" srcOrd="7" destOrd="0" parTransId="{3907BC6B-1D85-4045-8873-89D2589A2C35}" sibTransId="{FD4F7EF4-83B7-43AB-8D05-7B03C1FD62C4}"/>
    <dgm:cxn modelId="{9CD5983B-0E38-4A08-BEC9-3A985770FBFB}" type="presOf" srcId="{FEDE25B7-D793-4AF7-AC51-5EB5CF79D379}" destId="{EF81873F-2BCE-4367-B5CD-E512B64A8813}" srcOrd="0" destOrd="0" presId="urn:microsoft.com/office/officeart/2005/8/layout/default"/>
    <dgm:cxn modelId="{098AA847-ECCA-42BC-A121-C69DFBAEB2C3}" type="presOf" srcId="{14B318F7-659E-4F8A-A989-D4CEFC569201}" destId="{A10A2302-19F6-458D-ABFC-7E6EAD2ABA14}" srcOrd="0" destOrd="0" presId="urn:microsoft.com/office/officeart/2005/8/layout/default"/>
    <dgm:cxn modelId="{D42FD967-B2C9-4587-9761-0BDB0E47409A}" type="presOf" srcId="{1B44458A-03E6-408E-A3E2-BF73C3BD8DE5}" destId="{9B5E7FB6-45EF-429D-9450-FF5D226958B3}" srcOrd="0" destOrd="0" presId="urn:microsoft.com/office/officeart/2005/8/layout/default"/>
    <dgm:cxn modelId="{CCC2296B-2DBE-4235-9BC8-C8CE4F4DBECF}" srcId="{F9D3263B-E56D-4E26-8F4E-8ED6036D72C1}" destId="{1FAEA66D-0860-4F90-8CDF-70E2C57F2B95}" srcOrd="6" destOrd="0" parTransId="{983FFAB7-6B79-4352-BB3A-87C340FF65C3}" sibTransId="{8CB4E55B-54BC-4632-A5C2-66A2E5CBF05C}"/>
    <dgm:cxn modelId="{0A37746F-3248-4219-9DDE-7D1488B9584D}" srcId="{F9D3263B-E56D-4E26-8F4E-8ED6036D72C1}" destId="{FEDE25B7-D793-4AF7-AC51-5EB5CF79D379}" srcOrd="0" destOrd="0" parTransId="{1F783D2A-D8B5-4C19-B95B-20198AD8D832}" sibTransId="{11FFEAF3-EC76-428C-9D63-FAB47DF01FE9}"/>
    <dgm:cxn modelId="{9DEBCA7A-5EEE-46C1-9403-2800E97D8493}" srcId="{F9D3263B-E56D-4E26-8F4E-8ED6036D72C1}" destId="{A956DEF0-AFCF-492B-A176-C38DB6B5AE6A}" srcOrd="1" destOrd="0" parTransId="{7D3CDF97-A384-4585-BC07-1DF5758A0F08}" sibTransId="{0254EFF2-2B5C-4593-85B1-D9D98A4A4735}"/>
    <dgm:cxn modelId="{BFA0CBAC-0C96-4205-A85C-BA69A68AEF61}" type="presOf" srcId="{3D1F420B-8B19-4E9F-BE72-9EA3F99E990D}" destId="{8EC5FCA6-8C99-4DB4-BCA9-3EC01EC7A684}" srcOrd="0" destOrd="0" presId="urn:microsoft.com/office/officeart/2005/8/layout/default"/>
    <dgm:cxn modelId="{8D5BC6C5-0148-4BC4-94DB-1B13C34199C3}" srcId="{F9D3263B-E56D-4E26-8F4E-8ED6036D72C1}" destId="{51113E2D-E0F6-487F-882D-0AD00270A2E3}" srcOrd="4" destOrd="0" parTransId="{D931DC25-F2B4-40C3-A1DA-3A0FEAAC92E9}" sibTransId="{D870CD9E-BB1A-492E-8A4C-A11F7443CA18}"/>
    <dgm:cxn modelId="{D4DDA8D5-CAC0-433A-923C-58E5E0016FBC}" type="presOf" srcId="{A956DEF0-AFCF-492B-A176-C38DB6B5AE6A}" destId="{BC741864-FB86-44E8-8F87-5AF3A2492BBC}" srcOrd="0" destOrd="0" presId="urn:microsoft.com/office/officeart/2005/8/layout/default"/>
    <dgm:cxn modelId="{2384F3D9-B0D6-4AA9-BF87-FA57BF059233}" type="presOf" srcId="{51113E2D-E0F6-487F-882D-0AD00270A2E3}" destId="{5271BAE0-BFC6-42A2-8930-70D51D6DAD72}" srcOrd="0" destOrd="0" presId="urn:microsoft.com/office/officeart/2005/8/layout/default"/>
    <dgm:cxn modelId="{F44317E1-B969-4D89-88CA-99319ECF6977}" srcId="{F9D3263B-E56D-4E26-8F4E-8ED6036D72C1}" destId="{1B44458A-03E6-408E-A3E2-BF73C3BD8DE5}" srcOrd="2" destOrd="0" parTransId="{EE08C1C0-4E2E-4488-BEAF-FAD78B07E739}" sibTransId="{9FE9CA50-060E-4722-A599-802545A1B0A3}"/>
    <dgm:cxn modelId="{FF2ACBE3-0C69-495A-94D0-C752D913E63E}" srcId="{F9D3263B-E56D-4E26-8F4E-8ED6036D72C1}" destId="{3D1F420B-8B19-4E9F-BE72-9EA3F99E990D}" srcOrd="3" destOrd="0" parTransId="{E262383C-D126-4270-B80C-FFA261A676DD}" sibTransId="{CD0787D8-6D64-4FF6-91F2-41F3FC1EEAA7}"/>
    <dgm:cxn modelId="{BC4EF6EB-7021-4BB8-A2AD-9208575D0748}" type="presOf" srcId="{F9D3263B-E56D-4E26-8F4E-8ED6036D72C1}" destId="{4AA50E65-76A1-420C-BBB1-318AAFEDEBA4}" srcOrd="0" destOrd="0" presId="urn:microsoft.com/office/officeart/2005/8/layout/default"/>
    <dgm:cxn modelId="{ED3AE094-0145-4E7D-ADB0-A7B6A7181368}" type="presParOf" srcId="{4AA50E65-76A1-420C-BBB1-318AAFEDEBA4}" destId="{EF81873F-2BCE-4367-B5CD-E512B64A8813}" srcOrd="0" destOrd="0" presId="urn:microsoft.com/office/officeart/2005/8/layout/default"/>
    <dgm:cxn modelId="{14F004DD-5D44-4ACC-87B3-C6742A8A1F5E}" type="presParOf" srcId="{4AA50E65-76A1-420C-BBB1-318AAFEDEBA4}" destId="{0A0853E4-D765-40F6-8265-9DFDF7B8B0E2}" srcOrd="1" destOrd="0" presId="urn:microsoft.com/office/officeart/2005/8/layout/default"/>
    <dgm:cxn modelId="{7C31D674-064C-411F-8523-9AD93633940F}" type="presParOf" srcId="{4AA50E65-76A1-420C-BBB1-318AAFEDEBA4}" destId="{BC741864-FB86-44E8-8F87-5AF3A2492BBC}" srcOrd="2" destOrd="0" presId="urn:microsoft.com/office/officeart/2005/8/layout/default"/>
    <dgm:cxn modelId="{9BE2FF0E-FB3B-455C-B042-37E85A32671F}" type="presParOf" srcId="{4AA50E65-76A1-420C-BBB1-318AAFEDEBA4}" destId="{89634CF4-E1A3-4457-BDDB-ECA30BF02786}" srcOrd="3" destOrd="0" presId="urn:microsoft.com/office/officeart/2005/8/layout/default"/>
    <dgm:cxn modelId="{A6BD6852-D55D-40E0-9786-D867A3C6A3C4}" type="presParOf" srcId="{4AA50E65-76A1-420C-BBB1-318AAFEDEBA4}" destId="{9B5E7FB6-45EF-429D-9450-FF5D226958B3}" srcOrd="4" destOrd="0" presId="urn:microsoft.com/office/officeart/2005/8/layout/default"/>
    <dgm:cxn modelId="{74614119-D6BB-4ED9-A058-FF15CE40D574}" type="presParOf" srcId="{4AA50E65-76A1-420C-BBB1-318AAFEDEBA4}" destId="{87613EE6-9A5E-4380-B54E-63D67295F5A9}" srcOrd="5" destOrd="0" presId="urn:microsoft.com/office/officeart/2005/8/layout/default"/>
    <dgm:cxn modelId="{591A6CAD-3C64-40DB-8A79-93AEBF3FF375}" type="presParOf" srcId="{4AA50E65-76A1-420C-BBB1-318AAFEDEBA4}" destId="{8EC5FCA6-8C99-4DB4-BCA9-3EC01EC7A684}" srcOrd="6" destOrd="0" presId="urn:microsoft.com/office/officeart/2005/8/layout/default"/>
    <dgm:cxn modelId="{06494F34-A0E2-4AD0-9F23-F4C17ACE8533}" type="presParOf" srcId="{4AA50E65-76A1-420C-BBB1-318AAFEDEBA4}" destId="{0AEDBE9E-1BEC-491C-8EAD-44EA603A3D3A}" srcOrd="7" destOrd="0" presId="urn:microsoft.com/office/officeart/2005/8/layout/default"/>
    <dgm:cxn modelId="{2BD08E83-E2ED-485D-961C-6DC9CDD66CCE}" type="presParOf" srcId="{4AA50E65-76A1-420C-BBB1-318AAFEDEBA4}" destId="{5271BAE0-BFC6-42A2-8930-70D51D6DAD72}" srcOrd="8" destOrd="0" presId="urn:microsoft.com/office/officeart/2005/8/layout/default"/>
    <dgm:cxn modelId="{A55ACED9-63FC-4A34-B72A-6882ED22E6D4}" type="presParOf" srcId="{4AA50E65-76A1-420C-BBB1-318AAFEDEBA4}" destId="{BEA676D0-380D-4A60-BA07-629741745381}" srcOrd="9" destOrd="0" presId="urn:microsoft.com/office/officeart/2005/8/layout/default"/>
    <dgm:cxn modelId="{0573AB48-9872-41F0-BB9F-FB33ABEF62E3}" type="presParOf" srcId="{4AA50E65-76A1-420C-BBB1-318AAFEDEBA4}" destId="{A10A2302-19F6-458D-ABFC-7E6EAD2ABA14}" srcOrd="10" destOrd="0" presId="urn:microsoft.com/office/officeart/2005/8/layout/default"/>
    <dgm:cxn modelId="{0967263F-3303-4DA4-8BAB-CF9646B884C2}" type="presParOf" srcId="{4AA50E65-76A1-420C-BBB1-318AAFEDEBA4}" destId="{A5BFC95C-3A50-45DB-96B1-E1877D890BBB}" srcOrd="11" destOrd="0" presId="urn:microsoft.com/office/officeart/2005/8/layout/default"/>
    <dgm:cxn modelId="{4B96070C-9EFF-452E-947C-C9B70B94D4B4}" type="presParOf" srcId="{4AA50E65-76A1-420C-BBB1-318AAFEDEBA4}" destId="{416AEBA2-0DF3-4C7F-B333-ABE9386CD7FF}" srcOrd="12" destOrd="0" presId="urn:microsoft.com/office/officeart/2005/8/layout/default"/>
    <dgm:cxn modelId="{893C6AE1-E6A1-4504-9F21-5490CB19CDAC}" type="presParOf" srcId="{4AA50E65-76A1-420C-BBB1-318AAFEDEBA4}" destId="{1D5103FC-E7CD-413B-89F4-98A204D494A4}" srcOrd="13" destOrd="0" presId="urn:microsoft.com/office/officeart/2005/8/layout/default"/>
    <dgm:cxn modelId="{02F354C6-D6CB-4D0B-B951-77684A193B81}" type="presParOf" srcId="{4AA50E65-76A1-420C-BBB1-318AAFEDEBA4}" destId="{AE963214-51BD-4631-BA5C-50AECA78F33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4DA21AA2-11FF-4548-9AB3-70D6A1ED91B4}">
      <dgm:prSet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Educational background</a:t>
          </a:r>
        </a:p>
      </dgm:t>
    </dgm:pt>
    <dgm:pt modelId="{76C0A215-C3B7-4602-B133-A74E19EBB56B}" type="parTrans" cxnId="{11BECC07-AE0E-4E0C-BB39-B3A6EAD0A8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FDF14EC-3BDB-492F-926C-E1645F3E7D85}" type="sibTrans" cxnId="{11BECC07-AE0E-4E0C-BB39-B3A6EAD0A8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F3C6A0E-7975-4249-A5B7-CD4ACA1AB20C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Mental health </a:t>
          </a:r>
        </a:p>
      </dgm:t>
    </dgm:pt>
    <dgm:pt modelId="{5B3BBC46-315D-4141-9763-52492C0EC156}" type="parTrans" cxnId="{E7E8829A-C113-417A-9395-FF6274F6848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43C4EDD-4D19-452C-9F1A-CC7013962D28}" type="sibTrans" cxnId="{E7E8829A-C113-417A-9395-FF6274F6848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EC998C5-7B2A-4862-BEDE-627D04ADF729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Physical fitness</a:t>
          </a:r>
        </a:p>
      </dgm:t>
    </dgm:pt>
    <dgm:pt modelId="{94673618-7739-469B-91E0-6C2DFFA486F3}" type="parTrans" cxnId="{855826AC-FD69-40F1-ACC8-56C4B25C36B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E3FF55D-FA50-40EB-ACD2-0C435E7065C2}" type="sibTrans" cxnId="{855826AC-FD69-40F1-ACC8-56C4B25C36B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6F2005C-4AD2-42B4-A47E-8630167C1B9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Eating habits and preferences</a:t>
          </a:r>
        </a:p>
      </dgm:t>
    </dgm:pt>
    <dgm:pt modelId="{B5E9C308-BEEE-4FD7-AB8E-0922BEA162EF}" type="parTrans" cxnId="{D62819D0-AB11-4628-B8D5-96FF02104C1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277628F-9FA6-40E9-99D5-3ADC70F3C4DF}" type="sibTrans" cxnId="{D62819D0-AB11-4628-B8D5-96FF02104C1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E006C73-3498-4FA0-9FB2-DAEC6ECF0F9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Language spoken</a:t>
          </a:r>
        </a:p>
      </dgm:t>
    </dgm:pt>
    <dgm:pt modelId="{94F89CE1-10C2-450E-8F06-700BEA136E47}" type="parTrans" cxnId="{88D51C37-99B1-439D-832F-B0309F1C950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C4E1891-C941-4442-9865-EA5473D20598}" type="sibTrans" cxnId="{88D51C37-99B1-439D-832F-B0309F1C950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40154C6-FF95-4CA7-8C17-D242455F65F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Style and presentation</a:t>
          </a:r>
        </a:p>
      </dgm:t>
    </dgm:pt>
    <dgm:pt modelId="{B75F92AC-AE17-4F7C-BB2E-FEB96857233E}" type="parTrans" cxnId="{98C67966-61EA-4C2A-924F-8FE04888E70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348F2A5-B983-4CF4-9B66-E46F110633CA}" type="sibTrans" cxnId="{98C67966-61EA-4C2A-924F-8FE04888E70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8BAFF3B-81EC-433E-AF99-9C83E44BA1B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Ethnicity and cultural background</a:t>
          </a:r>
          <a:endParaRPr lang="en-AU" sz="2000" dirty="0">
            <a:highlight>
              <a:srgbClr val="FFFF00"/>
            </a:highlight>
          </a:endParaRPr>
        </a:p>
      </dgm:t>
    </dgm:pt>
    <dgm:pt modelId="{7F5FA8DB-DB72-4BB3-A679-AF68E6E73C95}" type="parTrans" cxnId="{D97F521B-8DF8-449C-A632-2E083CFB84E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3F0D5EA-1A7A-459B-822C-3FAA20018F99}" type="sibTrans" cxnId="{D97F521B-8DF8-449C-A632-2E083CFB84E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AA50E65-76A1-420C-BBB1-318AAFEDEBA4}" type="pres">
      <dgm:prSet presAssocID="{F9D3263B-E56D-4E26-8F4E-8ED6036D72C1}" presName="diagram" presStyleCnt="0">
        <dgm:presLayoutVars>
          <dgm:dir/>
          <dgm:resizeHandles val="exact"/>
        </dgm:presLayoutVars>
      </dgm:prSet>
      <dgm:spPr/>
    </dgm:pt>
    <dgm:pt modelId="{C83BEBF7-FB2C-4BDD-8DC1-CA62EAEB6A87}" type="pres">
      <dgm:prSet presAssocID="{4DA21AA2-11FF-4548-9AB3-70D6A1ED91B4}" presName="node" presStyleLbl="node1" presStyleIdx="0" presStyleCnt="7" custScaleX="167279" custScaleY="173179">
        <dgm:presLayoutVars>
          <dgm:bulletEnabled val="1"/>
        </dgm:presLayoutVars>
      </dgm:prSet>
      <dgm:spPr/>
    </dgm:pt>
    <dgm:pt modelId="{1BBA83B8-56A4-4B03-8213-2D68A8A8CEA7}" type="pres">
      <dgm:prSet presAssocID="{2FDF14EC-3BDB-492F-926C-E1645F3E7D85}" presName="sibTrans" presStyleCnt="0"/>
      <dgm:spPr/>
    </dgm:pt>
    <dgm:pt modelId="{D9B55F46-F6CE-4CFD-A05B-1AF13B47D5CC}" type="pres">
      <dgm:prSet presAssocID="{FF3C6A0E-7975-4249-A5B7-CD4ACA1AB20C}" presName="node" presStyleLbl="node1" presStyleIdx="1" presStyleCnt="7" custScaleX="167279" custScaleY="173179">
        <dgm:presLayoutVars>
          <dgm:bulletEnabled val="1"/>
        </dgm:presLayoutVars>
      </dgm:prSet>
      <dgm:spPr/>
    </dgm:pt>
    <dgm:pt modelId="{D978E933-9BBF-4FD4-8E5A-F39E5411A03E}" type="pres">
      <dgm:prSet presAssocID="{943C4EDD-4D19-452C-9F1A-CC7013962D28}" presName="sibTrans" presStyleCnt="0"/>
      <dgm:spPr/>
    </dgm:pt>
    <dgm:pt modelId="{46B2CC0B-49D4-4D95-A320-0408ACAF8F62}" type="pres">
      <dgm:prSet presAssocID="{9EC998C5-7B2A-4862-BEDE-627D04ADF729}" presName="node" presStyleLbl="node1" presStyleIdx="2" presStyleCnt="7" custScaleX="167279" custScaleY="173179">
        <dgm:presLayoutVars>
          <dgm:bulletEnabled val="1"/>
        </dgm:presLayoutVars>
      </dgm:prSet>
      <dgm:spPr/>
    </dgm:pt>
    <dgm:pt modelId="{EBCFDCDA-4110-4A64-BCF6-3C880463E62A}" type="pres">
      <dgm:prSet presAssocID="{5E3FF55D-FA50-40EB-ACD2-0C435E7065C2}" presName="sibTrans" presStyleCnt="0"/>
      <dgm:spPr/>
    </dgm:pt>
    <dgm:pt modelId="{0866E304-FBBB-44F9-8212-63EDA19AF11F}" type="pres">
      <dgm:prSet presAssocID="{66F2005C-4AD2-42B4-A47E-8630167C1B95}" presName="node" presStyleLbl="node1" presStyleIdx="3" presStyleCnt="7" custScaleX="167279" custScaleY="173179">
        <dgm:presLayoutVars>
          <dgm:bulletEnabled val="1"/>
        </dgm:presLayoutVars>
      </dgm:prSet>
      <dgm:spPr/>
    </dgm:pt>
    <dgm:pt modelId="{8E6E85C5-644E-486A-8BD9-F1FCA47C417D}" type="pres">
      <dgm:prSet presAssocID="{2277628F-9FA6-40E9-99D5-3ADC70F3C4DF}" presName="sibTrans" presStyleCnt="0"/>
      <dgm:spPr/>
    </dgm:pt>
    <dgm:pt modelId="{68D851E0-09A1-42F7-A66C-FD2C16372CA1}" type="pres">
      <dgm:prSet presAssocID="{0E006C73-3498-4FA0-9FB2-DAEC6ECF0F94}" presName="node" presStyleLbl="node1" presStyleIdx="4" presStyleCnt="7" custScaleX="167279" custScaleY="173179">
        <dgm:presLayoutVars>
          <dgm:bulletEnabled val="1"/>
        </dgm:presLayoutVars>
      </dgm:prSet>
      <dgm:spPr/>
    </dgm:pt>
    <dgm:pt modelId="{BA3DAA7A-2DEA-4B19-A020-5C773C9E7191}" type="pres">
      <dgm:prSet presAssocID="{6C4E1891-C941-4442-9865-EA5473D20598}" presName="sibTrans" presStyleCnt="0"/>
      <dgm:spPr/>
    </dgm:pt>
    <dgm:pt modelId="{4E32DF78-423F-46D0-8A0C-6C1A700B5E75}" type="pres">
      <dgm:prSet presAssocID="{E40154C6-FF95-4CA7-8C17-D242455F65FA}" presName="node" presStyleLbl="node1" presStyleIdx="5" presStyleCnt="7" custScaleX="167279" custScaleY="173179">
        <dgm:presLayoutVars>
          <dgm:bulletEnabled val="1"/>
        </dgm:presLayoutVars>
      </dgm:prSet>
      <dgm:spPr/>
    </dgm:pt>
    <dgm:pt modelId="{D0DCD1FD-7FAD-4E97-AB6C-E2D934CA1BD3}" type="pres">
      <dgm:prSet presAssocID="{2348F2A5-B983-4CF4-9B66-E46F110633CA}" presName="sibTrans" presStyleCnt="0"/>
      <dgm:spPr/>
    </dgm:pt>
    <dgm:pt modelId="{58B801B2-8A8C-4058-B5D1-1E88072B4411}" type="pres">
      <dgm:prSet presAssocID="{98BAFF3B-81EC-433E-AF99-9C83E44BA1B4}" presName="node" presStyleLbl="node1" presStyleIdx="6" presStyleCnt="7" custScaleX="167279" custScaleY="173179">
        <dgm:presLayoutVars>
          <dgm:bulletEnabled val="1"/>
        </dgm:presLayoutVars>
      </dgm:prSet>
      <dgm:spPr/>
    </dgm:pt>
  </dgm:ptLst>
  <dgm:cxnLst>
    <dgm:cxn modelId="{11BECC07-AE0E-4E0C-BB39-B3A6EAD0A87C}" srcId="{F9D3263B-E56D-4E26-8F4E-8ED6036D72C1}" destId="{4DA21AA2-11FF-4548-9AB3-70D6A1ED91B4}" srcOrd="0" destOrd="0" parTransId="{76C0A215-C3B7-4602-B133-A74E19EBB56B}" sibTransId="{2FDF14EC-3BDB-492F-926C-E1645F3E7D85}"/>
    <dgm:cxn modelId="{D97F521B-8DF8-449C-A632-2E083CFB84E6}" srcId="{F9D3263B-E56D-4E26-8F4E-8ED6036D72C1}" destId="{98BAFF3B-81EC-433E-AF99-9C83E44BA1B4}" srcOrd="6" destOrd="0" parTransId="{7F5FA8DB-DB72-4BB3-A679-AF68E6E73C95}" sibTransId="{73F0D5EA-1A7A-459B-822C-3FAA20018F99}"/>
    <dgm:cxn modelId="{88D51C37-99B1-439D-832F-B0309F1C9500}" srcId="{F9D3263B-E56D-4E26-8F4E-8ED6036D72C1}" destId="{0E006C73-3498-4FA0-9FB2-DAEC6ECF0F94}" srcOrd="4" destOrd="0" parTransId="{94F89CE1-10C2-450E-8F06-700BEA136E47}" sibTransId="{6C4E1891-C941-4442-9865-EA5473D20598}"/>
    <dgm:cxn modelId="{A6501660-0260-4DFD-A5AD-A13D376DAAE7}" type="presOf" srcId="{66F2005C-4AD2-42B4-A47E-8630167C1B95}" destId="{0866E304-FBBB-44F9-8212-63EDA19AF11F}" srcOrd="0" destOrd="0" presId="urn:microsoft.com/office/officeart/2005/8/layout/default"/>
    <dgm:cxn modelId="{98C67966-61EA-4C2A-924F-8FE04888E70C}" srcId="{F9D3263B-E56D-4E26-8F4E-8ED6036D72C1}" destId="{E40154C6-FF95-4CA7-8C17-D242455F65FA}" srcOrd="5" destOrd="0" parTransId="{B75F92AC-AE17-4F7C-BB2E-FEB96857233E}" sibTransId="{2348F2A5-B983-4CF4-9B66-E46F110633CA}"/>
    <dgm:cxn modelId="{61B8887C-98F5-45AD-BFEE-1E73EAB846C9}" type="presOf" srcId="{98BAFF3B-81EC-433E-AF99-9C83E44BA1B4}" destId="{58B801B2-8A8C-4058-B5D1-1E88072B4411}" srcOrd="0" destOrd="0" presId="urn:microsoft.com/office/officeart/2005/8/layout/default"/>
    <dgm:cxn modelId="{85707283-0B9A-49F2-9187-FA568E3C8898}" type="presOf" srcId="{FF3C6A0E-7975-4249-A5B7-CD4ACA1AB20C}" destId="{D9B55F46-F6CE-4CFD-A05B-1AF13B47D5CC}" srcOrd="0" destOrd="0" presId="urn:microsoft.com/office/officeart/2005/8/layout/default"/>
    <dgm:cxn modelId="{07F60091-BDFF-443E-BFFF-A5EC0949E06D}" type="presOf" srcId="{0E006C73-3498-4FA0-9FB2-DAEC6ECF0F94}" destId="{68D851E0-09A1-42F7-A66C-FD2C16372CA1}" srcOrd="0" destOrd="0" presId="urn:microsoft.com/office/officeart/2005/8/layout/default"/>
    <dgm:cxn modelId="{E7E8829A-C113-417A-9395-FF6274F6848C}" srcId="{F9D3263B-E56D-4E26-8F4E-8ED6036D72C1}" destId="{FF3C6A0E-7975-4249-A5B7-CD4ACA1AB20C}" srcOrd="1" destOrd="0" parTransId="{5B3BBC46-315D-4141-9763-52492C0EC156}" sibTransId="{943C4EDD-4D19-452C-9F1A-CC7013962D28}"/>
    <dgm:cxn modelId="{DAE06AA5-79D0-4856-A0DF-20D2C8E38DFA}" type="presOf" srcId="{4DA21AA2-11FF-4548-9AB3-70D6A1ED91B4}" destId="{C83BEBF7-FB2C-4BDD-8DC1-CA62EAEB6A87}" srcOrd="0" destOrd="0" presId="urn:microsoft.com/office/officeart/2005/8/layout/default"/>
    <dgm:cxn modelId="{855826AC-FD69-40F1-ACC8-56C4B25C36B3}" srcId="{F9D3263B-E56D-4E26-8F4E-8ED6036D72C1}" destId="{9EC998C5-7B2A-4862-BEDE-627D04ADF729}" srcOrd="2" destOrd="0" parTransId="{94673618-7739-469B-91E0-6C2DFFA486F3}" sibTransId="{5E3FF55D-FA50-40EB-ACD2-0C435E7065C2}"/>
    <dgm:cxn modelId="{D62819D0-AB11-4628-B8D5-96FF02104C11}" srcId="{F9D3263B-E56D-4E26-8F4E-8ED6036D72C1}" destId="{66F2005C-4AD2-42B4-A47E-8630167C1B95}" srcOrd="3" destOrd="0" parTransId="{B5E9C308-BEEE-4FD7-AB8E-0922BEA162EF}" sibTransId="{2277628F-9FA6-40E9-99D5-3ADC70F3C4DF}"/>
    <dgm:cxn modelId="{BC4EF6EB-7021-4BB8-A2AD-9208575D0748}" type="presOf" srcId="{F9D3263B-E56D-4E26-8F4E-8ED6036D72C1}" destId="{4AA50E65-76A1-420C-BBB1-318AAFEDEBA4}" srcOrd="0" destOrd="0" presId="urn:microsoft.com/office/officeart/2005/8/layout/default"/>
    <dgm:cxn modelId="{66EB17F9-1FD0-44E6-8BAD-64FC3125E387}" type="presOf" srcId="{E40154C6-FF95-4CA7-8C17-D242455F65FA}" destId="{4E32DF78-423F-46D0-8A0C-6C1A700B5E75}" srcOrd="0" destOrd="0" presId="urn:microsoft.com/office/officeart/2005/8/layout/default"/>
    <dgm:cxn modelId="{76B351FB-A544-4CFC-8348-0A9B3EB9D9F9}" type="presOf" srcId="{9EC998C5-7B2A-4862-BEDE-627D04ADF729}" destId="{46B2CC0B-49D4-4D95-A320-0408ACAF8F62}" srcOrd="0" destOrd="0" presId="urn:microsoft.com/office/officeart/2005/8/layout/default"/>
    <dgm:cxn modelId="{B65EC7F0-B7CC-4407-990B-A0D211C4B834}" type="presParOf" srcId="{4AA50E65-76A1-420C-BBB1-318AAFEDEBA4}" destId="{C83BEBF7-FB2C-4BDD-8DC1-CA62EAEB6A87}" srcOrd="0" destOrd="0" presId="urn:microsoft.com/office/officeart/2005/8/layout/default"/>
    <dgm:cxn modelId="{A53A6234-623E-4F4F-8C71-2CCB03683E39}" type="presParOf" srcId="{4AA50E65-76A1-420C-BBB1-318AAFEDEBA4}" destId="{1BBA83B8-56A4-4B03-8213-2D68A8A8CEA7}" srcOrd="1" destOrd="0" presId="urn:microsoft.com/office/officeart/2005/8/layout/default"/>
    <dgm:cxn modelId="{4A9A0B0B-0727-4515-8ED7-C5BCEBE11BD9}" type="presParOf" srcId="{4AA50E65-76A1-420C-BBB1-318AAFEDEBA4}" destId="{D9B55F46-F6CE-4CFD-A05B-1AF13B47D5CC}" srcOrd="2" destOrd="0" presId="urn:microsoft.com/office/officeart/2005/8/layout/default"/>
    <dgm:cxn modelId="{1F6613FD-6ED3-4E5A-8EDB-58F92719CB50}" type="presParOf" srcId="{4AA50E65-76A1-420C-BBB1-318AAFEDEBA4}" destId="{D978E933-9BBF-4FD4-8E5A-F39E5411A03E}" srcOrd="3" destOrd="0" presId="urn:microsoft.com/office/officeart/2005/8/layout/default"/>
    <dgm:cxn modelId="{2AD638A4-1C45-470A-936C-BE897B1431F1}" type="presParOf" srcId="{4AA50E65-76A1-420C-BBB1-318AAFEDEBA4}" destId="{46B2CC0B-49D4-4D95-A320-0408ACAF8F62}" srcOrd="4" destOrd="0" presId="urn:microsoft.com/office/officeart/2005/8/layout/default"/>
    <dgm:cxn modelId="{54A8FD01-61C9-4490-A024-87C95C13F2F9}" type="presParOf" srcId="{4AA50E65-76A1-420C-BBB1-318AAFEDEBA4}" destId="{EBCFDCDA-4110-4A64-BCF6-3C880463E62A}" srcOrd="5" destOrd="0" presId="urn:microsoft.com/office/officeart/2005/8/layout/default"/>
    <dgm:cxn modelId="{F9A91FF6-5CE0-4F56-A08A-7DC42C2E312F}" type="presParOf" srcId="{4AA50E65-76A1-420C-BBB1-318AAFEDEBA4}" destId="{0866E304-FBBB-44F9-8212-63EDA19AF11F}" srcOrd="6" destOrd="0" presId="urn:microsoft.com/office/officeart/2005/8/layout/default"/>
    <dgm:cxn modelId="{E2FC43A9-2817-4AE3-9136-77E9BC1CB553}" type="presParOf" srcId="{4AA50E65-76A1-420C-BBB1-318AAFEDEBA4}" destId="{8E6E85C5-644E-486A-8BD9-F1FCA47C417D}" srcOrd="7" destOrd="0" presId="urn:microsoft.com/office/officeart/2005/8/layout/default"/>
    <dgm:cxn modelId="{C063AE5B-6B18-4BA8-8F9D-B878A554CB8B}" type="presParOf" srcId="{4AA50E65-76A1-420C-BBB1-318AAFEDEBA4}" destId="{68D851E0-09A1-42F7-A66C-FD2C16372CA1}" srcOrd="8" destOrd="0" presId="urn:microsoft.com/office/officeart/2005/8/layout/default"/>
    <dgm:cxn modelId="{650AFBC4-B5B6-4959-AAC3-F128259C06BB}" type="presParOf" srcId="{4AA50E65-76A1-420C-BBB1-318AAFEDEBA4}" destId="{BA3DAA7A-2DEA-4B19-A020-5C773C9E7191}" srcOrd="9" destOrd="0" presId="urn:microsoft.com/office/officeart/2005/8/layout/default"/>
    <dgm:cxn modelId="{697A3CBF-73F1-4D99-A966-9075C3569377}" type="presParOf" srcId="{4AA50E65-76A1-420C-BBB1-318AAFEDEBA4}" destId="{4E32DF78-423F-46D0-8A0C-6C1A700B5E75}" srcOrd="10" destOrd="0" presId="urn:microsoft.com/office/officeart/2005/8/layout/default"/>
    <dgm:cxn modelId="{684741AC-C676-4B4C-8C34-5FEFC5CDB73B}" type="presParOf" srcId="{4AA50E65-76A1-420C-BBB1-318AAFEDEBA4}" destId="{D0DCD1FD-7FAD-4E97-AB6C-E2D934CA1BD3}" srcOrd="11" destOrd="0" presId="urn:microsoft.com/office/officeart/2005/8/layout/default"/>
    <dgm:cxn modelId="{4D8DE4AC-5ED4-4375-9A64-1C345B772545}" type="presParOf" srcId="{4AA50E65-76A1-420C-BBB1-318AAFEDEBA4}" destId="{58B801B2-8A8C-4058-B5D1-1E88072B441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E747F9F-EE74-47EF-AFF9-D04AC4543997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2918896-2180-43AB-BE0F-5F605DEF8FB6}">
      <dgm:prSet phldrT="[Text]" custT="1"/>
      <dgm:spPr>
        <a:solidFill>
          <a:srgbClr val="458DCF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+mj-lt"/>
            <a:buAutoNum type="arabicPeriod"/>
          </a:pPr>
          <a:r>
            <a:rPr lang="en-US" sz="2000" dirty="0"/>
            <a:t>Assess and understand the person’s capabilities and skills.</a:t>
          </a:r>
          <a:endParaRPr lang="en-AU" sz="2000" dirty="0"/>
        </a:p>
      </dgm:t>
    </dgm:pt>
    <dgm:pt modelId="{822752FA-A19C-4350-8A33-F07B010D0FAD}" type="parTrans" cxnId="{811B01AB-B08D-4FB6-944C-4D92E91756F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A1C5BB2-CF20-402C-B88D-DC944A1D39F8}" type="sibTrans" cxnId="{811B01AB-B08D-4FB6-944C-4D92E91756F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573B31DB-400B-4794-AE04-61D4692C46E4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Consider these strengths in the person’s individualised plan.</a:t>
          </a:r>
          <a:endParaRPr lang="en-US" sz="2000" dirty="0"/>
        </a:p>
      </dgm:t>
    </dgm:pt>
    <dgm:pt modelId="{4C55E92E-A36D-41BB-BE31-539A270BB0B6}" type="parTrans" cxnId="{6516F08B-D7AF-4119-8B1E-7316D9FC916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5AE6E28-F1B0-4953-8F1C-1B2955C1A9EC}" type="sibTrans" cxnId="{6516F08B-D7AF-4119-8B1E-7316D9FC916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38BE1DD-B4D5-47CB-BC44-D4DB5ED94273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Incorporate activities and methods that take advantage of the person’s strengths.</a:t>
          </a:r>
        </a:p>
      </dgm:t>
    </dgm:pt>
    <dgm:pt modelId="{806B1AB4-D874-46BA-8214-44A6F88B9FB4}" type="parTrans" cxnId="{E59B53FA-A261-4804-BBC2-FF96DAA962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125D821-5130-4FA3-9BA0-5D9B259C606E}" type="sibTrans" cxnId="{E59B53FA-A261-4804-BBC2-FF96DAA962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620555C-187E-487B-B823-02C335E79EAB}" type="pres">
      <dgm:prSet presAssocID="{5E747F9F-EE74-47EF-AFF9-D04AC4543997}" presName="outerComposite" presStyleCnt="0">
        <dgm:presLayoutVars>
          <dgm:chMax val="5"/>
          <dgm:dir/>
          <dgm:resizeHandles val="exact"/>
        </dgm:presLayoutVars>
      </dgm:prSet>
      <dgm:spPr/>
    </dgm:pt>
    <dgm:pt modelId="{AF6945E6-04D3-4958-A2E5-08C2D531806D}" type="pres">
      <dgm:prSet presAssocID="{5E747F9F-EE74-47EF-AFF9-D04AC4543997}" presName="dummyMaxCanvas" presStyleCnt="0">
        <dgm:presLayoutVars/>
      </dgm:prSet>
      <dgm:spPr/>
    </dgm:pt>
    <dgm:pt modelId="{BBC1F377-609A-46E6-B966-3320F6BC87F8}" type="pres">
      <dgm:prSet presAssocID="{5E747F9F-EE74-47EF-AFF9-D04AC4543997}" presName="ThreeNodes_1" presStyleLbl="node1" presStyleIdx="0" presStyleCnt="3">
        <dgm:presLayoutVars>
          <dgm:bulletEnabled val="1"/>
        </dgm:presLayoutVars>
      </dgm:prSet>
      <dgm:spPr/>
    </dgm:pt>
    <dgm:pt modelId="{9DC03496-B86F-4845-904D-2E378980B202}" type="pres">
      <dgm:prSet presAssocID="{5E747F9F-EE74-47EF-AFF9-D04AC4543997}" presName="ThreeNodes_2" presStyleLbl="node1" presStyleIdx="1" presStyleCnt="3">
        <dgm:presLayoutVars>
          <dgm:bulletEnabled val="1"/>
        </dgm:presLayoutVars>
      </dgm:prSet>
      <dgm:spPr/>
    </dgm:pt>
    <dgm:pt modelId="{1374BFE5-0316-4D7F-867D-E9D3FB6F1A39}" type="pres">
      <dgm:prSet presAssocID="{5E747F9F-EE74-47EF-AFF9-D04AC4543997}" presName="ThreeNodes_3" presStyleLbl="node1" presStyleIdx="2" presStyleCnt="3">
        <dgm:presLayoutVars>
          <dgm:bulletEnabled val="1"/>
        </dgm:presLayoutVars>
      </dgm:prSet>
      <dgm:spPr/>
    </dgm:pt>
    <dgm:pt modelId="{3A0AFF06-907F-4841-9EFD-E3C22E8C6B1B}" type="pres">
      <dgm:prSet presAssocID="{5E747F9F-EE74-47EF-AFF9-D04AC4543997}" presName="ThreeConn_1-2" presStyleLbl="fgAccFollowNode1" presStyleIdx="0" presStyleCnt="2">
        <dgm:presLayoutVars>
          <dgm:bulletEnabled val="1"/>
        </dgm:presLayoutVars>
      </dgm:prSet>
      <dgm:spPr/>
    </dgm:pt>
    <dgm:pt modelId="{951586A8-412B-451A-A8B3-325E5EA94D4E}" type="pres">
      <dgm:prSet presAssocID="{5E747F9F-EE74-47EF-AFF9-D04AC4543997}" presName="ThreeConn_2-3" presStyleLbl="fgAccFollowNode1" presStyleIdx="1" presStyleCnt="2">
        <dgm:presLayoutVars>
          <dgm:bulletEnabled val="1"/>
        </dgm:presLayoutVars>
      </dgm:prSet>
      <dgm:spPr/>
    </dgm:pt>
    <dgm:pt modelId="{896AB2AF-0970-45DF-ACC3-789894820981}" type="pres">
      <dgm:prSet presAssocID="{5E747F9F-EE74-47EF-AFF9-D04AC4543997}" presName="ThreeNodes_1_text" presStyleLbl="node1" presStyleIdx="2" presStyleCnt="3">
        <dgm:presLayoutVars>
          <dgm:bulletEnabled val="1"/>
        </dgm:presLayoutVars>
      </dgm:prSet>
      <dgm:spPr/>
    </dgm:pt>
    <dgm:pt modelId="{DC5B75AC-6B92-49FF-AAD9-1E588CD634A5}" type="pres">
      <dgm:prSet presAssocID="{5E747F9F-EE74-47EF-AFF9-D04AC4543997}" presName="ThreeNodes_2_text" presStyleLbl="node1" presStyleIdx="2" presStyleCnt="3">
        <dgm:presLayoutVars>
          <dgm:bulletEnabled val="1"/>
        </dgm:presLayoutVars>
      </dgm:prSet>
      <dgm:spPr/>
    </dgm:pt>
    <dgm:pt modelId="{3F85A2BF-4D37-4D56-9006-10700C1227B3}" type="pres">
      <dgm:prSet presAssocID="{5E747F9F-EE74-47EF-AFF9-D04AC454399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6AF4D0A-8615-4352-A5A7-05F7C0CE659E}" type="presOf" srcId="{A2918896-2180-43AB-BE0F-5F605DEF8FB6}" destId="{896AB2AF-0970-45DF-ACC3-789894820981}" srcOrd="1" destOrd="0" presId="urn:microsoft.com/office/officeart/2005/8/layout/vProcess5"/>
    <dgm:cxn modelId="{8CFD030E-2AE4-433D-BE7A-E708FAF183B8}" type="presOf" srcId="{5E747F9F-EE74-47EF-AFF9-D04AC4543997}" destId="{C620555C-187E-487B-B823-02C335E79EAB}" srcOrd="0" destOrd="0" presId="urn:microsoft.com/office/officeart/2005/8/layout/vProcess5"/>
    <dgm:cxn modelId="{EB59F81D-2E07-4924-8969-7CDB36068044}" type="presOf" srcId="{C38BE1DD-B4D5-47CB-BC44-D4DB5ED94273}" destId="{3F85A2BF-4D37-4D56-9006-10700C1227B3}" srcOrd="1" destOrd="0" presId="urn:microsoft.com/office/officeart/2005/8/layout/vProcess5"/>
    <dgm:cxn modelId="{53574233-5A10-40C9-9D14-BE8F150BB1A2}" type="presOf" srcId="{9A1C5BB2-CF20-402C-B88D-DC944A1D39F8}" destId="{3A0AFF06-907F-4841-9EFD-E3C22E8C6B1B}" srcOrd="0" destOrd="0" presId="urn:microsoft.com/office/officeart/2005/8/layout/vProcess5"/>
    <dgm:cxn modelId="{2ED17087-FAC5-47A1-81A1-251C8DC3C477}" type="presOf" srcId="{C38BE1DD-B4D5-47CB-BC44-D4DB5ED94273}" destId="{1374BFE5-0316-4D7F-867D-E9D3FB6F1A39}" srcOrd="0" destOrd="0" presId="urn:microsoft.com/office/officeart/2005/8/layout/vProcess5"/>
    <dgm:cxn modelId="{6516F08B-D7AF-4119-8B1E-7316D9FC916F}" srcId="{5E747F9F-EE74-47EF-AFF9-D04AC4543997}" destId="{573B31DB-400B-4794-AE04-61D4692C46E4}" srcOrd="1" destOrd="0" parTransId="{4C55E92E-A36D-41BB-BE31-539A270BB0B6}" sibTransId="{65AE6E28-F1B0-4953-8F1C-1B2955C1A9EC}"/>
    <dgm:cxn modelId="{8D33498D-F18F-447F-8036-9051EF344B0C}" type="presOf" srcId="{65AE6E28-F1B0-4953-8F1C-1B2955C1A9EC}" destId="{951586A8-412B-451A-A8B3-325E5EA94D4E}" srcOrd="0" destOrd="0" presId="urn:microsoft.com/office/officeart/2005/8/layout/vProcess5"/>
    <dgm:cxn modelId="{811B01AB-B08D-4FB6-944C-4D92E91756F2}" srcId="{5E747F9F-EE74-47EF-AFF9-D04AC4543997}" destId="{A2918896-2180-43AB-BE0F-5F605DEF8FB6}" srcOrd="0" destOrd="0" parTransId="{822752FA-A19C-4350-8A33-F07B010D0FAD}" sibTransId="{9A1C5BB2-CF20-402C-B88D-DC944A1D39F8}"/>
    <dgm:cxn modelId="{38CAC9D5-D26B-4E2E-8C84-6AE7A26D640A}" type="presOf" srcId="{573B31DB-400B-4794-AE04-61D4692C46E4}" destId="{DC5B75AC-6B92-49FF-AAD9-1E588CD634A5}" srcOrd="1" destOrd="0" presId="urn:microsoft.com/office/officeart/2005/8/layout/vProcess5"/>
    <dgm:cxn modelId="{AF7C41D8-E1ED-4A07-97D2-B6E3A8D3F2CA}" type="presOf" srcId="{A2918896-2180-43AB-BE0F-5F605DEF8FB6}" destId="{BBC1F377-609A-46E6-B966-3320F6BC87F8}" srcOrd="0" destOrd="0" presId="urn:microsoft.com/office/officeart/2005/8/layout/vProcess5"/>
    <dgm:cxn modelId="{FB0F3AE5-B256-4F83-983F-EDAAA3538DAA}" type="presOf" srcId="{573B31DB-400B-4794-AE04-61D4692C46E4}" destId="{9DC03496-B86F-4845-904D-2E378980B202}" srcOrd="0" destOrd="0" presId="urn:microsoft.com/office/officeart/2005/8/layout/vProcess5"/>
    <dgm:cxn modelId="{E59B53FA-A261-4804-BBC2-FF96DAA962B5}" srcId="{5E747F9F-EE74-47EF-AFF9-D04AC4543997}" destId="{C38BE1DD-B4D5-47CB-BC44-D4DB5ED94273}" srcOrd="2" destOrd="0" parTransId="{806B1AB4-D874-46BA-8214-44A6F88B9FB4}" sibTransId="{9125D821-5130-4FA3-9BA0-5D9B259C606E}"/>
    <dgm:cxn modelId="{2020ABBC-A71B-4DE4-8139-F941641291E8}" type="presParOf" srcId="{C620555C-187E-487B-B823-02C335E79EAB}" destId="{AF6945E6-04D3-4958-A2E5-08C2D531806D}" srcOrd="0" destOrd="0" presId="urn:microsoft.com/office/officeart/2005/8/layout/vProcess5"/>
    <dgm:cxn modelId="{5C1E729D-8A2F-4C20-B028-6FF81D0F2B51}" type="presParOf" srcId="{C620555C-187E-487B-B823-02C335E79EAB}" destId="{BBC1F377-609A-46E6-B966-3320F6BC87F8}" srcOrd="1" destOrd="0" presId="urn:microsoft.com/office/officeart/2005/8/layout/vProcess5"/>
    <dgm:cxn modelId="{DBBFA8B0-80E1-4B28-89F1-BE78DDCBAA39}" type="presParOf" srcId="{C620555C-187E-487B-B823-02C335E79EAB}" destId="{9DC03496-B86F-4845-904D-2E378980B202}" srcOrd="2" destOrd="0" presId="urn:microsoft.com/office/officeart/2005/8/layout/vProcess5"/>
    <dgm:cxn modelId="{672825C7-2EE6-45EA-8556-AD0A66386914}" type="presParOf" srcId="{C620555C-187E-487B-B823-02C335E79EAB}" destId="{1374BFE5-0316-4D7F-867D-E9D3FB6F1A39}" srcOrd="3" destOrd="0" presId="urn:microsoft.com/office/officeart/2005/8/layout/vProcess5"/>
    <dgm:cxn modelId="{0CD6456E-66D5-4C01-A535-E06C5C9DB81C}" type="presParOf" srcId="{C620555C-187E-487B-B823-02C335E79EAB}" destId="{3A0AFF06-907F-4841-9EFD-E3C22E8C6B1B}" srcOrd="4" destOrd="0" presId="urn:microsoft.com/office/officeart/2005/8/layout/vProcess5"/>
    <dgm:cxn modelId="{43DAFCA7-C06E-4082-9C4B-95697B4DF918}" type="presParOf" srcId="{C620555C-187E-487B-B823-02C335E79EAB}" destId="{951586A8-412B-451A-A8B3-325E5EA94D4E}" srcOrd="5" destOrd="0" presId="urn:microsoft.com/office/officeart/2005/8/layout/vProcess5"/>
    <dgm:cxn modelId="{28592F54-5045-4293-A3C7-BBE26D72D464}" type="presParOf" srcId="{C620555C-187E-487B-B823-02C335E79EAB}" destId="{896AB2AF-0970-45DF-ACC3-789894820981}" srcOrd="6" destOrd="0" presId="urn:microsoft.com/office/officeart/2005/8/layout/vProcess5"/>
    <dgm:cxn modelId="{2AE80337-CB06-454D-8412-E994126FA268}" type="presParOf" srcId="{C620555C-187E-487B-B823-02C335E79EAB}" destId="{DC5B75AC-6B92-49FF-AAD9-1E588CD634A5}" srcOrd="7" destOrd="0" presId="urn:microsoft.com/office/officeart/2005/8/layout/vProcess5"/>
    <dgm:cxn modelId="{7520BDB8-9E0C-4276-B8F2-0DFD19F45512}" type="presParOf" srcId="{C620555C-187E-487B-B823-02C335E79EAB}" destId="{3F85A2BF-4D37-4D56-9006-10700C1227B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EDE25B7-D793-4AF7-AC51-5EB5CF79D379}">
      <dgm:prSet phldrT="[Text]" custT="1"/>
      <dgm:spPr>
        <a:solidFill>
          <a:srgbClr val="3BB77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Hobbies</a:t>
          </a:r>
        </a:p>
      </dgm:t>
    </dgm:pt>
    <dgm:pt modelId="{1F783D2A-D8B5-4C19-B95B-20198AD8D832}" type="parTrans" cxnId="{0A37746F-3248-4219-9DDE-7D1488B9584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1FFEAF3-EC76-428C-9D63-FAB47DF01FE9}" type="sibTrans" cxnId="{0A37746F-3248-4219-9DDE-7D1488B9584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9D80297-291C-44D3-8F13-78084C64027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Favourites</a:t>
          </a:r>
        </a:p>
      </dgm:t>
    </dgm:pt>
    <dgm:pt modelId="{BE457083-B937-4739-98C1-A8449DBB68B1}" type="parTrans" cxnId="{82613CBB-E024-41DE-8721-AAB96888FCE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19C1BED-F564-46FF-A39E-20B722CCC225}" type="sibTrans" cxnId="{82613CBB-E024-41DE-8721-AAB96888FCE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10059BB-9C98-4E3A-85B6-AA0E12945D9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Social circle </a:t>
          </a:r>
        </a:p>
      </dgm:t>
    </dgm:pt>
    <dgm:pt modelId="{99A3FD0C-876E-4636-B041-282678B72852}" type="parTrans" cxnId="{F3AD2EC3-2ADF-4386-B2D0-9010AC16D5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8383E57-0174-494D-B0CF-5B3E5790513A}" type="sibTrans" cxnId="{F3AD2EC3-2ADF-4386-B2D0-9010AC16D5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8AB322C-5D9C-436B-A447-025082A6036A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Job role</a:t>
          </a:r>
        </a:p>
      </dgm:t>
    </dgm:pt>
    <dgm:pt modelId="{363D8C57-72F7-4C48-B791-0F4441722068}" type="parTrans" cxnId="{C6C0E959-B4E3-405B-A066-24C4FAFF65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905A0B-E59C-4E5A-A1F8-69FFA6F3B815}" type="sibTrans" cxnId="{C6C0E959-B4E3-405B-A066-24C4FAFF65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23FA806-E44A-4F79-92AE-B28C71667B5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Health</a:t>
          </a:r>
        </a:p>
      </dgm:t>
    </dgm:pt>
    <dgm:pt modelId="{0AB4E0DE-F2E9-431C-86CB-450ED2DA43E6}" type="par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224622-E615-4436-9CB1-A7EFC3D94E6E}" type="sib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AA50E65-76A1-420C-BBB1-318AAFEDEBA4}" type="pres">
      <dgm:prSet presAssocID="{F9D3263B-E56D-4E26-8F4E-8ED6036D72C1}" presName="diagram" presStyleCnt="0">
        <dgm:presLayoutVars>
          <dgm:dir/>
          <dgm:resizeHandles val="exact"/>
        </dgm:presLayoutVars>
      </dgm:prSet>
      <dgm:spPr/>
    </dgm:pt>
    <dgm:pt modelId="{84D76035-25ED-4103-8CA4-07C94E047AA7}" type="pres">
      <dgm:prSet presAssocID="{223FA806-E44A-4F79-92AE-B28C71667B58}" presName="node" presStyleLbl="node1" presStyleIdx="0" presStyleCnt="5" custScaleX="156002" custScaleY="99405">
        <dgm:presLayoutVars>
          <dgm:bulletEnabled val="1"/>
        </dgm:presLayoutVars>
      </dgm:prSet>
      <dgm:spPr/>
    </dgm:pt>
    <dgm:pt modelId="{7834BCC2-2E64-4DDC-B6D1-2BDB14CA1EE9}" type="pres">
      <dgm:prSet presAssocID="{4C224622-E615-4436-9CB1-A7EFC3D94E6E}" presName="sibTrans" presStyleCnt="0"/>
      <dgm:spPr/>
    </dgm:pt>
    <dgm:pt modelId="{EE6F7AB0-7B09-435A-9E63-364C5360A3AD}" type="pres">
      <dgm:prSet presAssocID="{38AB322C-5D9C-436B-A447-025082A6036A}" presName="node" presStyleLbl="node1" presStyleIdx="1" presStyleCnt="5" custScaleX="156002" custScaleY="99405">
        <dgm:presLayoutVars>
          <dgm:bulletEnabled val="1"/>
        </dgm:presLayoutVars>
      </dgm:prSet>
      <dgm:spPr/>
    </dgm:pt>
    <dgm:pt modelId="{4392C642-22F0-4C6D-B93D-61ADBB71C30A}" type="pres">
      <dgm:prSet presAssocID="{6B905A0B-E59C-4E5A-A1F8-69FFA6F3B815}" presName="sibTrans" presStyleCnt="0"/>
      <dgm:spPr/>
    </dgm:pt>
    <dgm:pt modelId="{EF81873F-2BCE-4367-B5CD-E512B64A8813}" type="pres">
      <dgm:prSet presAssocID="{FEDE25B7-D793-4AF7-AC51-5EB5CF79D379}" presName="node" presStyleLbl="node1" presStyleIdx="2" presStyleCnt="5" custScaleX="156002" custScaleY="99405">
        <dgm:presLayoutVars>
          <dgm:bulletEnabled val="1"/>
        </dgm:presLayoutVars>
      </dgm:prSet>
      <dgm:spPr/>
    </dgm:pt>
    <dgm:pt modelId="{0A0853E4-D765-40F6-8265-9DFDF7B8B0E2}" type="pres">
      <dgm:prSet presAssocID="{11FFEAF3-EC76-428C-9D63-FAB47DF01FE9}" presName="sibTrans" presStyleCnt="0"/>
      <dgm:spPr/>
    </dgm:pt>
    <dgm:pt modelId="{5D89C53A-CC9F-42DF-ADDA-F8F5568DBD6A}" type="pres">
      <dgm:prSet presAssocID="{59D80297-291C-44D3-8F13-78084C640275}" presName="node" presStyleLbl="node1" presStyleIdx="3" presStyleCnt="5" custScaleX="156002" custScaleY="99405">
        <dgm:presLayoutVars>
          <dgm:bulletEnabled val="1"/>
        </dgm:presLayoutVars>
      </dgm:prSet>
      <dgm:spPr/>
    </dgm:pt>
    <dgm:pt modelId="{B7869F43-57EA-48F4-8EB8-37543F04E749}" type="pres">
      <dgm:prSet presAssocID="{519C1BED-F564-46FF-A39E-20B722CCC225}" presName="sibTrans" presStyleCnt="0"/>
      <dgm:spPr/>
    </dgm:pt>
    <dgm:pt modelId="{77A61281-5685-4EDD-889C-23C6B061F761}" type="pres">
      <dgm:prSet presAssocID="{C10059BB-9C98-4E3A-85B6-AA0E12945D94}" presName="node" presStyleLbl="node1" presStyleIdx="4" presStyleCnt="5" custScaleX="156002" custScaleY="99405">
        <dgm:presLayoutVars>
          <dgm:bulletEnabled val="1"/>
        </dgm:presLayoutVars>
      </dgm:prSet>
      <dgm:spPr/>
    </dgm:pt>
  </dgm:ptLst>
  <dgm:cxnLst>
    <dgm:cxn modelId="{4D281F26-1B3D-49FD-853B-41894999ACCB}" type="presOf" srcId="{59D80297-291C-44D3-8F13-78084C640275}" destId="{5D89C53A-CC9F-42DF-ADDA-F8F5568DBD6A}" srcOrd="0" destOrd="0" presId="urn:microsoft.com/office/officeart/2005/8/layout/default"/>
    <dgm:cxn modelId="{B9162136-EBE7-4757-969A-6FF98818B808}" type="presOf" srcId="{38AB322C-5D9C-436B-A447-025082A6036A}" destId="{EE6F7AB0-7B09-435A-9E63-364C5360A3AD}" srcOrd="0" destOrd="0" presId="urn:microsoft.com/office/officeart/2005/8/layout/default"/>
    <dgm:cxn modelId="{C32CFC38-9974-4FFC-AA55-FABAF02462C4}" type="presOf" srcId="{C10059BB-9C98-4E3A-85B6-AA0E12945D94}" destId="{77A61281-5685-4EDD-889C-23C6B061F761}" srcOrd="0" destOrd="0" presId="urn:microsoft.com/office/officeart/2005/8/layout/default"/>
    <dgm:cxn modelId="{9CD5983B-0E38-4A08-BEC9-3A985770FBFB}" type="presOf" srcId="{FEDE25B7-D793-4AF7-AC51-5EB5CF79D379}" destId="{EF81873F-2BCE-4367-B5CD-E512B64A8813}" srcOrd="0" destOrd="0" presId="urn:microsoft.com/office/officeart/2005/8/layout/default"/>
    <dgm:cxn modelId="{0A37746F-3248-4219-9DDE-7D1488B9584D}" srcId="{F9D3263B-E56D-4E26-8F4E-8ED6036D72C1}" destId="{FEDE25B7-D793-4AF7-AC51-5EB5CF79D379}" srcOrd="2" destOrd="0" parTransId="{1F783D2A-D8B5-4C19-B95B-20198AD8D832}" sibTransId="{11FFEAF3-EC76-428C-9D63-FAB47DF01FE9}"/>
    <dgm:cxn modelId="{C6C0E959-B4E3-405B-A066-24C4FAFF65E5}" srcId="{F9D3263B-E56D-4E26-8F4E-8ED6036D72C1}" destId="{38AB322C-5D9C-436B-A447-025082A6036A}" srcOrd="1" destOrd="0" parTransId="{363D8C57-72F7-4C48-B791-0F4441722068}" sibTransId="{6B905A0B-E59C-4E5A-A1F8-69FFA6F3B815}"/>
    <dgm:cxn modelId="{1BAEBAB9-0694-4D02-856A-082AAACE0F3C}" srcId="{F9D3263B-E56D-4E26-8F4E-8ED6036D72C1}" destId="{223FA806-E44A-4F79-92AE-B28C71667B58}" srcOrd="0" destOrd="0" parTransId="{0AB4E0DE-F2E9-431C-86CB-450ED2DA43E6}" sibTransId="{4C224622-E615-4436-9CB1-A7EFC3D94E6E}"/>
    <dgm:cxn modelId="{82613CBB-E024-41DE-8721-AAB96888FCE4}" srcId="{F9D3263B-E56D-4E26-8F4E-8ED6036D72C1}" destId="{59D80297-291C-44D3-8F13-78084C640275}" srcOrd="3" destOrd="0" parTransId="{BE457083-B937-4739-98C1-A8449DBB68B1}" sibTransId="{519C1BED-F564-46FF-A39E-20B722CCC225}"/>
    <dgm:cxn modelId="{F3AD2EC3-2ADF-4386-B2D0-9010AC16D57C}" srcId="{F9D3263B-E56D-4E26-8F4E-8ED6036D72C1}" destId="{C10059BB-9C98-4E3A-85B6-AA0E12945D94}" srcOrd="4" destOrd="0" parTransId="{99A3FD0C-876E-4636-B041-282678B72852}" sibTransId="{18383E57-0174-494D-B0CF-5B3E5790513A}"/>
    <dgm:cxn modelId="{F3411ACC-435A-452A-9369-9E4C493EC004}" type="presOf" srcId="{223FA806-E44A-4F79-92AE-B28C71667B58}" destId="{84D76035-25ED-4103-8CA4-07C94E047AA7}" srcOrd="0" destOrd="0" presId="urn:microsoft.com/office/officeart/2005/8/layout/default"/>
    <dgm:cxn modelId="{BC4EF6EB-7021-4BB8-A2AD-9208575D0748}" type="presOf" srcId="{F9D3263B-E56D-4E26-8F4E-8ED6036D72C1}" destId="{4AA50E65-76A1-420C-BBB1-318AAFEDEBA4}" srcOrd="0" destOrd="0" presId="urn:microsoft.com/office/officeart/2005/8/layout/default"/>
    <dgm:cxn modelId="{D27C8E81-1C08-4F78-8D70-7D8020955DDC}" type="presParOf" srcId="{4AA50E65-76A1-420C-BBB1-318AAFEDEBA4}" destId="{84D76035-25ED-4103-8CA4-07C94E047AA7}" srcOrd="0" destOrd="0" presId="urn:microsoft.com/office/officeart/2005/8/layout/default"/>
    <dgm:cxn modelId="{6690994B-322D-439F-AA74-7055C7C0A21E}" type="presParOf" srcId="{4AA50E65-76A1-420C-BBB1-318AAFEDEBA4}" destId="{7834BCC2-2E64-4DDC-B6D1-2BDB14CA1EE9}" srcOrd="1" destOrd="0" presId="urn:microsoft.com/office/officeart/2005/8/layout/default"/>
    <dgm:cxn modelId="{3E460475-3C5F-41C7-A70F-2241C76D09A3}" type="presParOf" srcId="{4AA50E65-76A1-420C-BBB1-318AAFEDEBA4}" destId="{EE6F7AB0-7B09-435A-9E63-364C5360A3AD}" srcOrd="2" destOrd="0" presId="urn:microsoft.com/office/officeart/2005/8/layout/default"/>
    <dgm:cxn modelId="{F650216C-3361-49E3-ABED-FAAB1C8B6EEF}" type="presParOf" srcId="{4AA50E65-76A1-420C-BBB1-318AAFEDEBA4}" destId="{4392C642-22F0-4C6D-B93D-61ADBB71C30A}" srcOrd="3" destOrd="0" presId="urn:microsoft.com/office/officeart/2005/8/layout/default"/>
    <dgm:cxn modelId="{ED3AE094-0145-4E7D-ADB0-A7B6A7181368}" type="presParOf" srcId="{4AA50E65-76A1-420C-BBB1-318AAFEDEBA4}" destId="{EF81873F-2BCE-4367-B5CD-E512B64A8813}" srcOrd="4" destOrd="0" presId="urn:microsoft.com/office/officeart/2005/8/layout/default"/>
    <dgm:cxn modelId="{14F004DD-5D44-4ACC-87B3-C6742A8A1F5E}" type="presParOf" srcId="{4AA50E65-76A1-420C-BBB1-318AAFEDEBA4}" destId="{0A0853E4-D765-40F6-8265-9DFDF7B8B0E2}" srcOrd="5" destOrd="0" presId="urn:microsoft.com/office/officeart/2005/8/layout/default"/>
    <dgm:cxn modelId="{C6A57DDC-9EAE-4F1F-8665-60B8E91D9F73}" type="presParOf" srcId="{4AA50E65-76A1-420C-BBB1-318AAFEDEBA4}" destId="{5D89C53A-CC9F-42DF-ADDA-F8F5568DBD6A}" srcOrd="6" destOrd="0" presId="urn:microsoft.com/office/officeart/2005/8/layout/default"/>
    <dgm:cxn modelId="{7FFA0614-CFE1-45C3-8CC3-251AA358673E}" type="presParOf" srcId="{4AA50E65-76A1-420C-BBB1-318AAFEDEBA4}" destId="{B7869F43-57EA-48F4-8EB8-37543F04E749}" srcOrd="7" destOrd="0" presId="urn:microsoft.com/office/officeart/2005/8/layout/default"/>
    <dgm:cxn modelId="{303EF49A-4DD6-4BFB-B5CA-FB46DBBDF539}" type="presParOf" srcId="{4AA50E65-76A1-420C-BBB1-318AAFEDEBA4}" destId="{77A61281-5685-4EDD-889C-23C6B061F76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06D3CD-6D73-4E54-8253-022F3F088AE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626E0D8-E602-4EC9-AA4C-4F73AB31CAF0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Right to healthcare</a:t>
          </a:r>
          <a:endParaRPr lang="en-AU" sz="2000" dirty="0"/>
        </a:p>
      </dgm:t>
    </dgm:pt>
    <dgm:pt modelId="{3E72986C-7421-4065-80EF-D53D300F3307}" type="parTrans" cxnId="{2B8B9E84-4F76-4101-9733-9E5BFDBB004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C37B59F-E68D-4763-92B3-309991588AD0}" type="sibTrans" cxnId="{2B8B9E84-4F76-4101-9733-9E5BFDBB004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7A90730-9983-4BB2-866B-A9396E845B64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Freedom from discrimination</a:t>
          </a:r>
        </a:p>
      </dgm:t>
    </dgm:pt>
    <dgm:pt modelId="{178648F1-FB9C-48FE-A20F-FE5FB15C2A1C}" type="parTrans" cxnId="{88CAEDB1-DB78-46CB-B592-79BC9EA9134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B387C01-52A3-4EA6-8049-7374FBAB3C8A}" type="sibTrans" cxnId="{88CAEDB1-DB78-46CB-B592-79BC9EA9134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00CCC20-322E-4CBC-9FD0-A48FE26FFD64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Right to information</a:t>
          </a:r>
        </a:p>
      </dgm:t>
    </dgm:pt>
    <dgm:pt modelId="{BA82BA1A-1464-42C8-B986-75B7F6656305}" type="parTrans" cxnId="{44FA3C86-EED0-4BD7-9BA7-D0CE6D632B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AB8146A-00A4-4299-948D-45A202DC90A9}" type="sibTrans" cxnId="{44FA3C86-EED0-4BD7-9BA7-D0CE6D632B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A4E34E6-E998-46C1-90E6-0F23E468E00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Right to autonomy</a:t>
          </a:r>
          <a:endParaRPr lang="en-US" sz="2000" dirty="0"/>
        </a:p>
      </dgm:t>
    </dgm:pt>
    <dgm:pt modelId="{6ADD33CC-0B5B-4F18-98CF-72573A49C214}" type="parTrans" cxnId="{DF091968-5FE0-4A8E-8F35-55DCAAA37A0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ECF2F56-2F76-489D-8943-7316D400ED0A}" type="sibTrans" cxnId="{DF091968-5FE0-4A8E-8F35-55DCAAA37A0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45E088B-EDE2-4E48-886F-34C492A320C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Right to participation</a:t>
          </a:r>
          <a:endParaRPr lang="en-US" sz="2000" dirty="0"/>
        </a:p>
      </dgm:t>
    </dgm:pt>
    <dgm:pt modelId="{3B5330A4-B046-4904-9C5F-04085F8AE3A9}" type="parTrans" cxnId="{A0F7ED96-7213-40EE-9580-60E389CA78D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E844EAB-5320-4B5E-9076-F1C75F3278E6}" type="sibTrans" cxnId="{A0F7ED96-7213-40EE-9580-60E389CA78D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FDF0094-49B4-4C66-9402-28C405FE6F1B}" type="pres">
      <dgm:prSet presAssocID="{E206D3CD-6D73-4E54-8253-022F3F088AE8}" presName="diagram" presStyleCnt="0">
        <dgm:presLayoutVars>
          <dgm:dir/>
          <dgm:resizeHandles val="exact"/>
        </dgm:presLayoutVars>
      </dgm:prSet>
      <dgm:spPr/>
    </dgm:pt>
    <dgm:pt modelId="{7E5D7808-9F72-471D-A587-2B41B46D6CF6}" type="pres">
      <dgm:prSet presAssocID="{3626E0D8-E602-4EC9-AA4C-4F73AB31CAF0}" presName="node" presStyleLbl="node1" presStyleIdx="0" presStyleCnt="5" custScaleX="116550">
        <dgm:presLayoutVars>
          <dgm:bulletEnabled val="1"/>
        </dgm:presLayoutVars>
      </dgm:prSet>
      <dgm:spPr/>
    </dgm:pt>
    <dgm:pt modelId="{CF84C33F-A9AB-4CE3-800D-9E0528F42314}" type="pres">
      <dgm:prSet presAssocID="{AC37B59F-E68D-4763-92B3-309991588AD0}" presName="sibTrans" presStyleCnt="0"/>
      <dgm:spPr/>
    </dgm:pt>
    <dgm:pt modelId="{E01202E6-D1DD-4713-B00E-2567633A8422}" type="pres">
      <dgm:prSet presAssocID="{47A90730-9983-4BB2-866B-A9396E845B64}" presName="node" presStyleLbl="node1" presStyleIdx="1" presStyleCnt="5" custScaleX="116550">
        <dgm:presLayoutVars>
          <dgm:bulletEnabled val="1"/>
        </dgm:presLayoutVars>
      </dgm:prSet>
      <dgm:spPr/>
    </dgm:pt>
    <dgm:pt modelId="{D496B06F-5F12-4C8A-B8B3-3A70B2FC6061}" type="pres">
      <dgm:prSet presAssocID="{3B387C01-52A3-4EA6-8049-7374FBAB3C8A}" presName="sibTrans" presStyleCnt="0"/>
      <dgm:spPr/>
    </dgm:pt>
    <dgm:pt modelId="{67245ED5-1C13-4327-861C-7BB6D4F5682D}" type="pres">
      <dgm:prSet presAssocID="{900CCC20-322E-4CBC-9FD0-A48FE26FFD64}" presName="node" presStyleLbl="node1" presStyleIdx="2" presStyleCnt="5" custScaleX="116550">
        <dgm:presLayoutVars>
          <dgm:bulletEnabled val="1"/>
        </dgm:presLayoutVars>
      </dgm:prSet>
      <dgm:spPr/>
    </dgm:pt>
    <dgm:pt modelId="{A59870BD-6307-4816-A609-168622CB2356}" type="pres">
      <dgm:prSet presAssocID="{7AB8146A-00A4-4299-948D-45A202DC90A9}" presName="sibTrans" presStyleCnt="0"/>
      <dgm:spPr/>
    </dgm:pt>
    <dgm:pt modelId="{9362A356-EC70-4858-B01D-FF5028DD58F0}" type="pres">
      <dgm:prSet presAssocID="{3A4E34E6-E998-46C1-90E6-0F23E468E005}" presName="node" presStyleLbl="node1" presStyleIdx="3" presStyleCnt="5" custScaleX="116550">
        <dgm:presLayoutVars>
          <dgm:bulletEnabled val="1"/>
        </dgm:presLayoutVars>
      </dgm:prSet>
      <dgm:spPr/>
    </dgm:pt>
    <dgm:pt modelId="{D691284C-9E5F-4EEF-91A5-E26077BD0138}" type="pres">
      <dgm:prSet presAssocID="{4ECF2F56-2F76-489D-8943-7316D400ED0A}" presName="sibTrans" presStyleCnt="0"/>
      <dgm:spPr/>
    </dgm:pt>
    <dgm:pt modelId="{590BBE69-D83E-415A-BF75-5F9710FBD77A}" type="pres">
      <dgm:prSet presAssocID="{845E088B-EDE2-4E48-886F-34C492A320C5}" presName="node" presStyleLbl="node1" presStyleIdx="4" presStyleCnt="5" custScaleX="116550">
        <dgm:presLayoutVars>
          <dgm:bulletEnabled val="1"/>
        </dgm:presLayoutVars>
      </dgm:prSet>
      <dgm:spPr/>
    </dgm:pt>
  </dgm:ptLst>
  <dgm:cxnLst>
    <dgm:cxn modelId="{52C63B64-0187-411D-9976-5B401AEDD78E}" type="presOf" srcId="{3A4E34E6-E998-46C1-90E6-0F23E468E005}" destId="{9362A356-EC70-4858-B01D-FF5028DD58F0}" srcOrd="0" destOrd="0" presId="urn:microsoft.com/office/officeart/2005/8/layout/default"/>
    <dgm:cxn modelId="{DF091968-5FE0-4A8E-8F35-55DCAAA37A09}" srcId="{E206D3CD-6D73-4E54-8253-022F3F088AE8}" destId="{3A4E34E6-E998-46C1-90E6-0F23E468E005}" srcOrd="3" destOrd="0" parTransId="{6ADD33CC-0B5B-4F18-98CF-72573A49C214}" sibTransId="{4ECF2F56-2F76-489D-8943-7316D400ED0A}"/>
    <dgm:cxn modelId="{AF1DEF55-0BAE-4D9B-B566-2B7B7FF236CD}" type="presOf" srcId="{3626E0D8-E602-4EC9-AA4C-4F73AB31CAF0}" destId="{7E5D7808-9F72-471D-A587-2B41B46D6CF6}" srcOrd="0" destOrd="0" presId="urn:microsoft.com/office/officeart/2005/8/layout/default"/>
    <dgm:cxn modelId="{2B8B9E84-4F76-4101-9733-9E5BFDBB0044}" srcId="{E206D3CD-6D73-4E54-8253-022F3F088AE8}" destId="{3626E0D8-E602-4EC9-AA4C-4F73AB31CAF0}" srcOrd="0" destOrd="0" parTransId="{3E72986C-7421-4065-80EF-D53D300F3307}" sibTransId="{AC37B59F-E68D-4763-92B3-309991588AD0}"/>
    <dgm:cxn modelId="{44FA3C86-EED0-4BD7-9BA7-D0CE6D632BE8}" srcId="{E206D3CD-6D73-4E54-8253-022F3F088AE8}" destId="{900CCC20-322E-4CBC-9FD0-A48FE26FFD64}" srcOrd="2" destOrd="0" parTransId="{BA82BA1A-1464-42C8-B986-75B7F6656305}" sibTransId="{7AB8146A-00A4-4299-948D-45A202DC90A9}"/>
    <dgm:cxn modelId="{A0F7ED96-7213-40EE-9580-60E389CA78D0}" srcId="{E206D3CD-6D73-4E54-8253-022F3F088AE8}" destId="{845E088B-EDE2-4E48-886F-34C492A320C5}" srcOrd="4" destOrd="0" parTransId="{3B5330A4-B046-4904-9C5F-04085F8AE3A9}" sibTransId="{BE844EAB-5320-4B5E-9076-F1C75F3278E6}"/>
    <dgm:cxn modelId="{5D8571A1-FCB5-4F2C-BA57-177A5DA1F664}" type="presOf" srcId="{845E088B-EDE2-4E48-886F-34C492A320C5}" destId="{590BBE69-D83E-415A-BF75-5F9710FBD77A}" srcOrd="0" destOrd="0" presId="urn:microsoft.com/office/officeart/2005/8/layout/default"/>
    <dgm:cxn modelId="{88CAEDB1-DB78-46CB-B592-79BC9EA91342}" srcId="{E206D3CD-6D73-4E54-8253-022F3F088AE8}" destId="{47A90730-9983-4BB2-866B-A9396E845B64}" srcOrd="1" destOrd="0" parTransId="{178648F1-FB9C-48FE-A20F-FE5FB15C2A1C}" sibTransId="{3B387C01-52A3-4EA6-8049-7374FBAB3C8A}"/>
    <dgm:cxn modelId="{331E23BE-FA09-4B25-A09A-CD750AE82C92}" type="presOf" srcId="{47A90730-9983-4BB2-866B-A9396E845B64}" destId="{E01202E6-D1DD-4713-B00E-2567633A8422}" srcOrd="0" destOrd="0" presId="urn:microsoft.com/office/officeart/2005/8/layout/default"/>
    <dgm:cxn modelId="{982EE1D6-E0F0-49B0-A04C-E86F4D230C44}" type="presOf" srcId="{E206D3CD-6D73-4E54-8253-022F3F088AE8}" destId="{9FDF0094-49B4-4C66-9402-28C405FE6F1B}" srcOrd="0" destOrd="0" presId="urn:microsoft.com/office/officeart/2005/8/layout/default"/>
    <dgm:cxn modelId="{C65954F9-8AB7-485F-8E25-824345798695}" type="presOf" srcId="{900CCC20-322E-4CBC-9FD0-A48FE26FFD64}" destId="{67245ED5-1C13-4327-861C-7BB6D4F5682D}" srcOrd="0" destOrd="0" presId="urn:microsoft.com/office/officeart/2005/8/layout/default"/>
    <dgm:cxn modelId="{C1950C29-D7AE-4138-AE13-99C059F9F84A}" type="presParOf" srcId="{9FDF0094-49B4-4C66-9402-28C405FE6F1B}" destId="{7E5D7808-9F72-471D-A587-2B41B46D6CF6}" srcOrd="0" destOrd="0" presId="urn:microsoft.com/office/officeart/2005/8/layout/default"/>
    <dgm:cxn modelId="{BE4864F4-6415-4E3A-85F3-867D20A6292C}" type="presParOf" srcId="{9FDF0094-49B4-4C66-9402-28C405FE6F1B}" destId="{CF84C33F-A9AB-4CE3-800D-9E0528F42314}" srcOrd="1" destOrd="0" presId="urn:microsoft.com/office/officeart/2005/8/layout/default"/>
    <dgm:cxn modelId="{43C1A3B4-8525-4C30-AD23-F0FA537D5212}" type="presParOf" srcId="{9FDF0094-49B4-4C66-9402-28C405FE6F1B}" destId="{E01202E6-D1DD-4713-B00E-2567633A8422}" srcOrd="2" destOrd="0" presId="urn:microsoft.com/office/officeart/2005/8/layout/default"/>
    <dgm:cxn modelId="{3C86C1CD-AA74-479B-8DEC-0F494D77980A}" type="presParOf" srcId="{9FDF0094-49B4-4C66-9402-28C405FE6F1B}" destId="{D496B06F-5F12-4C8A-B8B3-3A70B2FC6061}" srcOrd="3" destOrd="0" presId="urn:microsoft.com/office/officeart/2005/8/layout/default"/>
    <dgm:cxn modelId="{25D9D3D6-1676-48C7-B42D-6850711EE1EE}" type="presParOf" srcId="{9FDF0094-49B4-4C66-9402-28C405FE6F1B}" destId="{67245ED5-1C13-4327-861C-7BB6D4F5682D}" srcOrd="4" destOrd="0" presId="urn:microsoft.com/office/officeart/2005/8/layout/default"/>
    <dgm:cxn modelId="{B7E958A9-F1AF-429A-A447-B39BED825CB3}" type="presParOf" srcId="{9FDF0094-49B4-4C66-9402-28C405FE6F1B}" destId="{A59870BD-6307-4816-A609-168622CB2356}" srcOrd="5" destOrd="0" presId="urn:microsoft.com/office/officeart/2005/8/layout/default"/>
    <dgm:cxn modelId="{B40599F5-EFAA-43B5-A359-34193DEDDA93}" type="presParOf" srcId="{9FDF0094-49B4-4C66-9402-28C405FE6F1B}" destId="{9362A356-EC70-4858-B01D-FF5028DD58F0}" srcOrd="6" destOrd="0" presId="urn:microsoft.com/office/officeart/2005/8/layout/default"/>
    <dgm:cxn modelId="{5D36D3D3-A7ED-4BCA-AF8C-98DA9E97488A}" type="presParOf" srcId="{9FDF0094-49B4-4C66-9402-28C405FE6F1B}" destId="{D691284C-9E5F-4EEF-91A5-E26077BD0138}" srcOrd="7" destOrd="0" presId="urn:microsoft.com/office/officeart/2005/8/layout/default"/>
    <dgm:cxn modelId="{56683840-3B7D-4BAE-ADFE-FFE936EA45ED}" type="presParOf" srcId="{9FDF0094-49B4-4C66-9402-28C405FE6F1B}" destId="{590BBE69-D83E-415A-BF75-5F9710FBD77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C8DC7F8D-8F7D-4BE4-9ABD-4A48E230F60A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Cultural background</a:t>
          </a:r>
        </a:p>
      </dgm:t>
    </dgm:pt>
    <dgm:pt modelId="{2E0D0E4B-9F17-428D-8E1C-301349594F53}" type="parTrans" cxnId="{94852381-A782-4657-A496-A858F76A300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8E566F5-0B74-430B-A69A-3840A691A64D}" type="sibTrans" cxnId="{94852381-A782-4657-A496-A858F76A300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5A5DBB5-E727-4D70-A1C4-3E898A53AE9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Educational background</a:t>
          </a:r>
        </a:p>
      </dgm:t>
    </dgm:pt>
    <dgm:pt modelId="{D39F5EE2-C312-4547-858C-6AC75A4C5704}" type="parTrans" cxnId="{AAFEFDBF-2041-4298-91B6-75CF1BDFBAE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F6DBE41-6609-48B2-8E5D-68FDEE5358B5}" type="sibTrans" cxnId="{AAFEFDBF-2041-4298-91B6-75CF1BDFBAE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8CA2289-BC7B-4444-9308-41AA07188D50}">
      <dgm:prSet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Physical activities</a:t>
          </a:r>
        </a:p>
      </dgm:t>
    </dgm:pt>
    <dgm:pt modelId="{BB45F417-D4A0-4128-8108-B864A76DD3FB}" type="parTrans" cxnId="{25F75087-7424-4F5E-A8DB-E5BAA06156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67A503F-A992-4AF1-B2D1-2C20441F09C3}" type="sibTrans" cxnId="{25F75087-7424-4F5E-A8DB-E5BAA06156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648D691-B274-4619-AFB1-E178B4A8505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Community background</a:t>
          </a:r>
          <a:endParaRPr lang="en-AU" sz="2000" dirty="0">
            <a:highlight>
              <a:srgbClr val="FFFF00"/>
            </a:highlight>
          </a:endParaRPr>
        </a:p>
      </dgm:t>
    </dgm:pt>
    <dgm:pt modelId="{126CFA7C-62F6-45B3-B1E9-1467E24A1A8A}" type="parTrans" cxnId="{37A9D52B-9FDE-4588-94E0-07F2EA1782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4496D1B-E2C2-4281-B78F-2CC0701876B6}" type="sibTrans" cxnId="{37A9D52B-9FDE-4588-94E0-07F2EA1782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AA50E65-76A1-420C-BBB1-318AAFEDEBA4}" type="pres">
      <dgm:prSet presAssocID="{F9D3263B-E56D-4E26-8F4E-8ED6036D72C1}" presName="diagram" presStyleCnt="0">
        <dgm:presLayoutVars>
          <dgm:dir/>
          <dgm:resizeHandles val="exact"/>
        </dgm:presLayoutVars>
      </dgm:prSet>
      <dgm:spPr/>
    </dgm:pt>
    <dgm:pt modelId="{31C9E394-9775-4399-9BCE-B020ED1366CE}" type="pres">
      <dgm:prSet presAssocID="{28CA2289-BC7B-4444-9308-41AA07188D50}" presName="node" presStyleLbl="node1" presStyleIdx="0" presStyleCnt="4" custScaleX="156002" custScaleY="69991">
        <dgm:presLayoutVars>
          <dgm:bulletEnabled val="1"/>
        </dgm:presLayoutVars>
      </dgm:prSet>
      <dgm:spPr/>
    </dgm:pt>
    <dgm:pt modelId="{8502F91F-065D-4515-B3C1-316E1327CAB1}" type="pres">
      <dgm:prSet presAssocID="{067A503F-A992-4AF1-B2D1-2C20441F09C3}" presName="sibTrans" presStyleCnt="0"/>
      <dgm:spPr/>
    </dgm:pt>
    <dgm:pt modelId="{60980340-227E-45E2-B7E9-A775E27ED746}" type="pres">
      <dgm:prSet presAssocID="{C8DC7F8D-8F7D-4BE4-9ABD-4A48E230F60A}" presName="node" presStyleLbl="node1" presStyleIdx="1" presStyleCnt="4" custScaleX="156002" custScaleY="69991">
        <dgm:presLayoutVars>
          <dgm:bulletEnabled val="1"/>
        </dgm:presLayoutVars>
      </dgm:prSet>
      <dgm:spPr/>
    </dgm:pt>
    <dgm:pt modelId="{8A083345-7136-49A1-8D27-BBBA596D10CF}" type="pres">
      <dgm:prSet presAssocID="{E8E566F5-0B74-430B-A69A-3840A691A64D}" presName="sibTrans" presStyleCnt="0"/>
      <dgm:spPr/>
    </dgm:pt>
    <dgm:pt modelId="{6B10A53A-02C5-497E-94E2-B47808EBEFE2}" type="pres">
      <dgm:prSet presAssocID="{85A5DBB5-E727-4D70-A1C4-3E898A53AE91}" presName="node" presStyleLbl="node1" presStyleIdx="2" presStyleCnt="4" custScaleX="156002" custScaleY="69991">
        <dgm:presLayoutVars>
          <dgm:bulletEnabled val="1"/>
        </dgm:presLayoutVars>
      </dgm:prSet>
      <dgm:spPr/>
    </dgm:pt>
    <dgm:pt modelId="{8EF2DC6A-4DA1-4E80-821C-84485DA495D8}" type="pres">
      <dgm:prSet presAssocID="{4F6DBE41-6609-48B2-8E5D-68FDEE5358B5}" presName="sibTrans" presStyleCnt="0"/>
      <dgm:spPr/>
    </dgm:pt>
    <dgm:pt modelId="{23610921-6FDD-43D5-B1DF-8D931436817B}" type="pres">
      <dgm:prSet presAssocID="{D648D691-B274-4619-AFB1-E178B4A85054}" presName="node" presStyleLbl="node1" presStyleIdx="3" presStyleCnt="4" custScaleX="156002" custScaleY="69991">
        <dgm:presLayoutVars>
          <dgm:bulletEnabled val="1"/>
        </dgm:presLayoutVars>
      </dgm:prSet>
      <dgm:spPr/>
    </dgm:pt>
  </dgm:ptLst>
  <dgm:cxnLst>
    <dgm:cxn modelId="{ABF3B308-9B5F-44D1-BF5C-243E0F7D6104}" type="presOf" srcId="{85A5DBB5-E727-4D70-A1C4-3E898A53AE91}" destId="{6B10A53A-02C5-497E-94E2-B47808EBEFE2}" srcOrd="0" destOrd="0" presId="urn:microsoft.com/office/officeart/2005/8/layout/default"/>
    <dgm:cxn modelId="{4DE6BD2A-CD93-4601-8D72-C2651D14F297}" type="presOf" srcId="{28CA2289-BC7B-4444-9308-41AA07188D50}" destId="{31C9E394-9775-4399-9BCE-B020ED1366CE}" srcOrd="0" destOrd="0" presId="urn:microsoft.com/office/officeart/2005/8/layout/default"/>
    <dgm:cxn modelId="{37A9D52B-9FDE-4588-94E0-07F2EA178247}" srcId="{F9D3263B-E56D-4E26-8F4E-8ED6036D72C1}" destId="{D648D691-B274-4619-AFB1-E178B4A85054}" srcOrd="3" destOrd="0" parTransId="{126CFA7C-62F6-45B3-B1E9-1467E24A1A8A}" sibTransId="{34496D1B-E2C2-4281-B78F-2CC0701876B6}"/>
    <dgm:cxn modelId="{5C66D748-267A-413D-8AD1-D895DB73F338}" type="presOf" srcId="{D648D691-B274-4619-AFB1-E178B4A85054}" destId="{23610921-6FDD-43D5-B1DF-8D931436817B}" srcOrd="0" destOrd="0" presId="urn:microsoft.com/office/officeart/2005/8/layout/default"/>
    <dgm:cxn modelId="{94852381-A782-4657-A496-A858F76A300A}" srcId="{F9D3263B-E56D-4E26-8F4E-8ED6036D72C1}" destId="{C8DC7F8D-8F7D-4BE4-9ABD-4A48E230F60A}" srcOrd="1" destOrd="0" parTransId="{2E0D0E4B-9F17-428D-8E1C-301349594F53}" sibTransId="{E8E566F5-0B74-430B-A69A-3840A691A64D}"/>
    <dgm:cxn modelId="{25F75087-7424-4F5E-A8DB-E5BAA06156A0}" srcId="{F9D3263B-E56D-4E26-8F4E-8ED6036D72C1}" destId="{28CA2289-BC7B-4444-9308-41AA07188D50}" srcOrd="0" destOrd="0" parTransId="{BB45F417-D4A0-4128-8108-B864A76DD3FB}" sibTransId="{067A503F-A992-4AF1-B2D1-2C20441F09C3}"/>
    <dgm:cxn modelId="{B294C5BF-AB17-4388-90DC-E4C81136D786}" type="presOf" srcId="{C8DC7F8D-8F7D-4BE4-9ABD-4A48E230F60A}" destId="{60980340-227E-45E2-B7E9-A775E27ED746}" srcOrd="0" destOrd="0" presId="urn:microsoft.com/office/officeart/2005/8/layout/default"/>
    <dgm:cxn modelId="{AAFEFDBF-2041-4298-91B6-75CF1BDFBAEB}" srcId="{F9D3263B-E56D-4E26-8F4E-8ED6036D72C1}" destId="{85A5DBB5-E727-4D70-A1C4-3E898A53AE91}" srcOrd="2" destOrd="0" parTransId="{D39F5EE2-C312-4547-858C-6AC75A4C5704}" sibTransId="{4F6DBE41-6609-48B2-8E5D-68FDEE5358B5}"/>
    <dgm:cxn modelId="{BC4EF6EB-7021-4BB8-A2AD-9208575D0748}" type="presOf" srcId="{F9D3263B-E56D-4E26-8F4E-8ED6036D72C1}" destId="{4AA50E65-76A1-420C-BBB1-318AAFEDEBA4}" srcOrd="0" destOrd="0" presId="urn:microsoft.com/office/officeart/2005/8/layout/default"/>
    <dgm:cxn modelId="{6955A4C9-A65B-419F-95F2-6678CBA8B4C7}" type="presParOf" srcId="{4AA50E65-76A1-420C-BBB1-318AAFEDEBA4}" destId="{31C9E394-9775-4399-9BCE-B020ED1366CE}" srcOrd="0" destOrd="0" presId="urn:microsoft.com/office/officeart/2005/8/layout/default"/>
    <dgm:cxn modelId="{3DB3795E-2987-48B3-8566-DE25B7B5F914}" type="presParOf" srcId="{4AA50E65-76A1-420C-BBB1-318AAFEDEBA4}" destId="{8502F91F-065D-4515-B3C1-316E1327CAB1}" srcOrd="1" destOrd="0" presId="urn:microsoft.com/office/officeart/2005/8/layout/default"/>
    <dgm:cxn modelId="{8E5CFB70-395F-486A-A63A-C24D02C4F652}" type="presParOf" srcId="{4AA50E65-76A1-420C-BBB1-318AAFEDEBA4}" destId="{60980340-227E-45E2-B7E9-A775E27ED746}" srcOrd="2" destOrd="0" presId="urn:microsoft.com/office/officeart/2005/8/layout/default"/>
    <dgm:cxn modelId="{EC2A5644-7319-45AE-AF52-9C537CD78550}" type="presParOf" srcId="{4AA50E65-76A1-420C-BBB1-318AAFEDEBA4}" destId="{8A083345-7136-49A1-8D27-BBBA596D10CF}" srcOrd="3" destOrd="0" presId="urn:microsoft.com/office/officeart/2005/8/layout/default"/>
    <dgm:cxn modelId="{9EB60F48-09D7-466B-88A4-CF4F7962B9E8}" type="presParOf" srcId="{4AA50E65-76A1-420C-BBB1-318AAFEDEBA4}" destId="{6B10A53A-02C5-497E-94E2-B47808EBEFE2}" srcOrd="4" destOrd="0" presId="urn:microsoft.com/office/officeart/2005/8/layout/default"/>
    <dgm:cxn modelId="{F9DC3964-91A5-4BE4-8758-465BEF1B3055}" type="presParOf" srcId="{4AA50E65-76A1-420C-BBB1-318AAFEDEBA4}" destId="{8EF2DC6A-4DA1-4E80-821C-84485DA495D8}" srcOrd="5" destOrd="0" presId="urn:microsoft.com/office/officeart/2005/8/layout/default"/>
    <dgm:cxn modelId="{EFCECF79-54DF-4898-821C-051687DCAB5F}" type="presParOf" srcId="{4AA50E65-76A1-420C-BBB1-318AAFEDEBA4}" destId="{23610921-6FDD-43D5-B1DF-8D931436817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CF66344-F4E4-4E47-8239-B174505DA3C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924128A-CBFB-421B-BA55-2C065951ABC7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You should be familiar with the relevant policies and procedures</a:t>
          </a:r>
          <a:endParaRPr lang="en-AU" sz="2000" dirty="0"/>
        </a:p>
      </dgm:t>
    </dgm:pt>
    <dgm:pt modelId="{4D6CC508-DE08-4D4B-A21E-8C0ECA752FDD}" type="parTrans" cxnId="{6B1D013E-D677-444D-9073-6A3566662DE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FE8F3CD-C96F-4751-9FB8-AF31B1665DEF}" type="sibTrans" cxnId="{6B1D013E-D677-444D-9073-6A3566662DE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8BC7871-3351-463D-950E-A93954D1136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should never forget to </a:t>
          </a:r>
          <a:r>
            <a:rPr lang="en-US" sz="2000" dirty="0" err="1"/>
            <a:t>recognise</a:t>
          </a:r>
          <a:r>
            <a:rPr lang="en-US" sz="2000" dirty="0"/>
            <a:t> and respect any differences that you may encounter</a:t>
          </a:r>
        </a:p>
      </dgm:t>
    </dgm:pt>
    <dgm:pt modelId="{598800DC-5A13-4157-AC5D-6832015BB4E7}" type="parTrans" cxnId="{3EE5FB50-2A3A-48AF-AE76-62B429AB55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2027090-B0C1-420A-961A-7602E4A0ECEB}" type="sibTrans" cxnId="{3EE5FB50-2A3A-48AF-AE76-62B429AB55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DCA936F-F626-4FB7-83EA-AEC78F67F52A}" type="pres">
      <dgm:prSet presAssocID="{6CF66344-F4E4-4E47-8239-B174505DA3CF}" presName="Name0" presStyleCnt="0">
        <dgm:presLayoutVars>
          <dgm:chMax val="7"/>
          <dgm:chPref val="7"/>
          <dgm:dir/>
        </dgm:presLayoutVars>
      </dgm:prSet>
      <dgm:spPr/>
    </dgm:pt>
    <dgm:pt modelId="{727FC0E4-4D87-4746-91B2-800B30C633F5}" type="pres">
      <dgm:prSet presAssocID="{6CF66344-F4E4-4E47-8239-B174505DA3CF}" presName="Name1" presStyleCnt="0"/>
      <dgm:spPr/>
    </dgm:pt>
    <dgm:pt modelId="{20BD2D4E-BA5E-48DB-9A9E-4F970550DC19}" type="pres">
      <dgm:prSet presAssocID="{6CF66344-F4E4-4E47-8239-B174505DA3CF}" presName="cycle" presStyleCnt="0"/>
      <dgm:spPr/>
    </dgm:pt>
    <dgm:pt modelId="{F459BBA0-AD64-4FF8-AA24-13F9827D5F86}" type="pres">
      <dgm:prSet presAssocID="{6CF66344-F4E4-4E47-8239-B174505DA3CF}" presName="srcNode" presStyleLbl="node1" presStyleIdx="0" presStyleCnt="2"/>
      <dgm:spPr/>
    </dgm:pt>
    <dgm:pt modelId="{508E8568-15F1-415B-A721-40B721B90899}" type="pres">
      <dgm:prSet presAssocID="{6CF66344-F4E4-4E47-8239-B174505DA3CF}" presName="conn" presStyleLbl="parChTrans1D2" presStyleIdx="0" presStyleCnt="1"/>
      <dgm:spPr/>
    </dgm:pt>
    <dgm:pt modelId="{F9F88FAA-596F-4DEE-A2F1-3FD10DD32D10}" type="pres">
      <dgm:prSet presAssocID="{6CF66344-F4E4-4E47-8239-B174505DA3CF}" presName="extraNode" presStyleLbl="node1" presStyleIdx="0" presStyleCnt="2"/>
      <dgm:spPr/>
    </dgm:pt>
    <dgm:pt modelId="{129A6A00-92BA-4D01-AFBB-3FF5AEC616FF}" type="pres">
      <dgm:prSet presAssocID="{6CF66344-F4E4-4E47-8239-B174505DA3CF}" presName="dstNode" presStyleLbl="node1" presStyleIdx="0" presStyleCnt="2"/>
      <dgm:spPr/>
    </dgm:pt>
    <dgm:pt modelId="{178FC969-929B-4D84-917A-105264C0F25A}" type="pres">
      <dgm:prSet presAssocID="{3924128A-CBFB-421B-BA55-2C065951ABC7}" presName="text_1" presStyleLbl="node1" presStyleIdx="0" presStyleCnt="2">
        <dgm:presLayoutVars>
          <dgm:bulletEnabled val="1"/>
        </dgm:presLayoutVars>
      </dgm:prSet>
      <dgm:spPr/>
    </dgm:pt>
    <dgm:pt modelId="{FFC91D26-4F0E-466E-B52A-7943B2976B98}" type="pres">
      <dgm:prSet presAssocID="{3924128A-CBFB-421B-BA55-2C065951ABC7}" presName="accent_1" presStyleCnt="0"/>
      <dgm:spPr/>
    </dgm:pt>
    <dgm:pt modelId="{FCE71892-C568-4F6A-8361-C28FFCF723FA}" type="pres">
      <dgm:prSet presAssocID="{3924128A-CBFB-421B-BA55-2C065951ABC7}" presName="accentRepeatNode" presStyleLbl="solidFgAcc1" presStyleIdx="0" presStyleCnt="2"/>
      <dgm:spPr/>
    </dgm:pt>
    <dgm:pt modelId="{19E5000B-4D1A-422A-B79B-F5518493638C}" type="pres">
      <dgm:prSet presAssocID="{C8BC7871-3351-463D-950E-A93954D11361}" presName="text_2" presStyleLbl="node1" presStyleIdx="1" presStyleCnt="2">
        <dgm:presLayoutVars>
          <dgm:bulletEnabled val="1"/>
        </dgm:presLayoutVars>
      </dgm:prSet>
      <dgm:spPr/>
    </dgm:pt>
    <dgm:pt modelId="{FE8A1D75-66C5-4416-8BED-BBBA4F54EE24}" type="pres">
      <dgm:prSet presAssocID="{C8BC7871-3351-463D-950E-A93954D11361}" presName="accent_2" presStyleCnt="0"/>
      <dgm:spPr/>
    </dgm:pt>
    <dgm:pt modelId="{F02535F7-59AF-40E6-A9C3-116C9E471F67}" type="pres">
      <dgm:prSet presAssocID="{C8BC7871-3351-463D-950E-A93954D11361}" presName="accentRepeatNode" presStyleLbl="solidFgAcc1" presStyleIdx="1" presStyleCnt="2"/>
      <dgm:spPr/>
    </dgm:pt>
  </dgm:ptLst>
  <dgm:cxnLst>
    <dgm:cxn modelId="{6B1D013E-D677-444D-9073-6A3566662DEE}" srcId="{6CF66344-F4E4-4E47-8239-B174505DA3CF}" destId="{3924128A-CBFB-421B-BA55-2C065951ABC7}" srcOrd="0" destOrd="0" parTransId="{4D6CC508-DE08-4D4B-A21E-8C0ECA752FDD}" sibTransId="{3FE8F3CD-C96F-4751-9FB8-AF31B1665DEF}"/>
    <dgm:cxn modelId="{A25CFF6C-32EE-4DF4-85AF-7293F4C1B17E}" type="presOf" srcId="{6CF66344-F4E4-4E47-8239-B174505DA3CF}" destId="{2DCA936F-F626-4FB7-83EA-AEC78F67F52A}" srcOrd="0" destOrd="0" presId="urn:microsoft.com/office/officeart/2008/layout/VerticalCurvedList"/>
    <dgm:cxn modelId="{D9C09450-B1A3-493C-90D5-4435A6A65290}" type="presOf" srcId="{3FE8F3CD-C96F-4751-9FB8-AF31B1665DEF}" destId="{508E8568-15F1-415B-A721-40B721B90899}" srcOrd="0" destOrd="0" presId="urn:microsoft.com/office/officeart/2008/layout/VerticalCurvedList"/>
    <dgm:cxn modelId="{3EE5FB50-2A3A-48AF-AE76-62B429AB55DC}" srcId="{6CF66344-F4E4-4E47-8239-B174505DA3CF}" destId="{C8BC7871-3351-463D-950E-A93954D11361}" srcOrd="1" destOrd="0" parTransId="{598800DC-5A13-4157-AC5D-6832015BB4E7}" sibTransId="{32027090-B0C1-420A-961A-7602E4A0ECEB}"/>
    <dgm:cxn modelId="{E7EE8F96-6260-4758-B935-8E379B26C03C}" type="presOf" srcId="{3924128A-CBFB-421B-BA55-2C065951ABC7}" destId="{178FC969-929B-4D84-917A-105264C0F25A}" srcOrd="0" destOrd="0" presId="urn:microsoft.com/office/officeart/2008/layout/VerticalCurvedList"/>
    <dgm:cxn modelId="{A5294EDF-CD0D-4891-8BA6-27A41208B3E1}" type="presOf" srcId="{C8BC7871-3351-463D-950E-A93954D11361}" destId="{19E5000B-4D1A-422A-B79B-F5518493638C}" srcOrd="0" destOrd="0" presId="urn:microsoft.com/office/officeart/2008/layout/VerticalCurvedList"/>
    <dgm:cxn modelId="{A80DE45C-C7AB-4FB2-9981-305E7D141322}" type="presParOf" srcId="{2DCA936F-F626-4FB7-83EA-AEC78F67F52A}" destId="{727FC0E4-4D87-4746-91B2-800B30C633F5}" srcOrd="0" destOrd="0" presId="urn:microsoft.com/office/officeart/2008/layout/VerticalCurvedList"/>
    <dgm:cxn modelId="{EDF3F684-AF5F-468A-9F13-85545FC62854}" type="presParOf" srcId="{727FC0E4-4D87-4746-91B2-800B30C633F5}" destId="{20BD2D4E-BA5E-48DB-9A9E-4F970550DC19}" srcOrd="0" destOrd="0" presId="urn:microsoft.com/office/officeart/2008/layout/VerticalCurvedList"/>
    <dgm:cxn modelId="{0DAECC40-EE54-4426-B4B6-D0864E3811A8}" type="presParOf" srcId="{20BD2D4E-BA5E-48DB-9A9E-4F970550DC19}" destId="{F459BBA0-AD64-4FF8-AA24-13F9827D5F86}" srcOrd="0" destOrd="0" presId="urn:microsoft.com/office/officeart/2008/layout/VerticalCurvedList"/>
    <dgm:cxn modelId="{F112DA6C-D3B2-4110-B552-37718AD1EA70}" type="presParOf" srcId="{20BD2D4E-BA5E-48DB-9A9E-4F970550DC19}" destId="{508E8568-15F1-415B-A721-40B721B90899}" srcOrd="1" destOrd="0" presId="urn:microsoft.com/office/officeart/2008/layout/VerticalCurvedList"/>
    <dgm:cxn modelId="{4F2CF8F1-CA06-407E-9A6B-C0262EF671E6}" type="presParOf" srcId="{20BD2D4E-BA5E-48DB-9A9E-4F970550DC19}" destId="{F9F88FAA-596F-4DEE-A2F1-3FD10DD32D10}" srcOrd="2" destOrd="0" presId="urn:microsoft.com/office/officeart/2008/layout/VerticalCurvedList"/>
    <dgm:cxn modelId="{1459272B-3A0D-4578-9297-C2F74752D7DC}" type="presParOf" srcId="{20BD2D4E-BA5E-48DB-9A9E-4F970550DC19}" destId="{129A6A00-92BA-4D01-AFBB-3FF5AEC616FF}" srcOrd="3" destOrd="0" presId="urn:microsoft.com/office/officeart/2008/layout/VerticalCurvedList"/>
    <dgm:cxn modelId="{DD8A890E-CFB9-4F2C-9FEF-B6BFF0C9A013}" type="presParOf" srcId="{727FC0E4-4D87-4746-91B2-800B30C633F5}" destId="{178FC969-929B-4D84-917A-105264C0F25A}" srcOrd="1" destOrd="0" presId="urn:microsoft.com/office/officeart/2008/layout/VerticalCurvedList"/>
    <dgm:cxn modelId="{21E73915-D7E5-4DA5-B414-B5E0614F3903}" type="presParOf" srcId="{727FC0E4-4D87-4746-91B2-800B30C633F5}" destId="{FFC91D26-4F0E-466E-B52A-7943B2976B98}" srcOrd="2" destOrd="0" presId="urn:microsoft.com/office/officeart/2008/layout/VerticalCurvedList"/>
    <dgm:cxn modelId="{64C819AA-D88E-42BB-96D6-F894F3D6FD2D}" type="presParOf" srcId="{FFC91D26-4F0E-466E-B52A-7943B2976B98}" destId="{FCE71892-C568-4F6A-8361-C28FFCF723FA}" srcOrd="0" destOrd="0" presId="urn:microsoft.com/office/officeart/2008/layout/VerticalCurvedList"/>
    <dgm:cxn modelId="{D53F584E-FA3D-452F-A5F3-5DE33D9DA099}" type="presParOf" srcId="{727FC0E4-4D87-4746-91B2-800B30C633F5}" destId="{19E5000B-4D1A-422A-B79B-F5518493638C}" srcOrd="3" destOrd="0" presId="urn:microsoft.com/office/officeart/2008/layout/VerticalCurvedList"/>
    <dgm:cxn modelId="{00E7BC99-B15A-4EEC-88B8-D4AAAF649698}" type="presParOf" srcId="{727FC0E4-4D87-4746-91B2-800B30C633F5}" destId="{FE8A1D75-66C5-4416-8BED-BBBA4F54EE24}" srcOrd="4" destOrd="0" presId="urn:microsoft.com/office/officeart/2008/layout/VerticalCurvedList"/>
    <dgm:cxn modelId="{D4B0FFE2-7C93-4A2B-A00A-402BCDA79E1C}" type="presParOf" srcId="{FE8A1D75-66C5-4416-8BED-BBBA4F54EE24}" destId="{F02535F7-59AF-40E6-A9C3-116C9E471F6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23FA806-E44A-4F79-92AE-B28C71667B58}">
      <dgm:prSet phldrT="[Text]" custT="1"/>
      <dgm:spPr>
        <a:solidFill>
          <a:srgbClr val="458DCF"/>
        </a:solidFill>
      </dgm:spPr>
      <dgm:t>
        <a:bodyPr/>
        <a:lstStyle/>
        <a:p>
          <a:r>
            <a:rPr lang="en-AU" sz="2000" dirty="0"/>
            <a:t>Age</a:t>
          </a:r>
        </a:p>
      </dgm:t>
    </dgm:pt>
    <dgm:pt modelId="{0AB4E0DE-F2E9-431C-86CB-450ED2DA43E6}" type="parTrans" cxnId="{1BAEBAB9-0694-4D02-856A-082AAACE0F3C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224622-E615-4436-9CB1-A7EFC3D94E6E}" type="sibTrans" cxnId="{1BAEBAB9-0694-4D02-856A-082AAACE0F3C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20FB4B6-5C08-4AD7-8CBA-7DD5768D088F}">
      <dgm:prSet custT="1"/>
      <dgm:spPr>
        <a:solidFill>
          <a:srgbClr val="3BB77C"/>
        </a:solidFill>
      </dgm:spPr>
      <dgm:t>
        <a:bodyPr/>
        <a:lstStyle/>
        <a:p>
          <a:r>
            <a:rPr lang="en-AU" sz="2000" dirty="0"/>
            <a:t>Biological Sex </a:t>
          </a:r>
        </a:p>
      </dgm:t>
    </dgm:pt>
    <dgm:pt modelId="{312A4F63-7AB7-4773-BB3D-AC750ABE8CB6}" type="parTrans" cxnId="{01D226ED-492D-43E2-BB85-1E46B3C01081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764A341-2673-47D3-8182-10DB352E8554}" type="sibTrans" cxnId="{01D226ED-492D-43E2-BB85-1E46B3C01081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8744FD3-8AB4-475C-A94B-5BAE8C65CF61}">
      <dgm:prSet custT="1"/>
      <dgm:spPr/>
      <dgm:t>
        <a:bodyPr/>
        <a:lstStyle/>
        <a:p>
          <a:r>
            <a:rPr lang="en-AU" sz="2000" dirty="0"/>
            <a:t>Sexuality</a:t>
          </a:r>
        </a:p>
      </dgm:t>
    </dgm:pt>
    <dgm:pt modelId="{994DF960-3A06-4BCF-BD29-1ED3497819FB}" type="parTrans" cxnId="{60160E1C-2283-4E8D-BE71-49DB4C509D53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A3E7821-9C59-4F84-8DAD-0EA4F4892928}" type="sibTrans" cxnId="{60160E1C-2283-4E8D-BE71-49DB4C509D53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DAD15F3-2BCF-4395-9C02-D54DC08964F3}">
      <dgm:prSet custT="1"/>
      <dgm:spPr/>
      <dgm:t>
        <a:bodyPr/>
        <a:lstStyle/>
        <a:p>
          <a:r>
            <a:rPr lang="en-AU" sz="2000" dirty="0"/>
            <a:t>Diet </a:t>
          </a:r>
        </a:p>
      </dgm:t>
    </dgm:pt>
    <dgm:pt modelId="{D296E820-BA38-49E2-90FF-B1B8D0C47841}" type="parTrans" cxnId="{C5321C7E-1B84-4DB4-B07E-17B4577B2FB5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12B5546-04D1-4129-8451-9E54CA32939D}" type="sibTrans" cxnId="{C5321C7E-1B84-4DB4-B07E-17B4577B2FB5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DD32F94-09AE-42E7-BC57-8BFCC2CD95B0}">
      <dgm:prSet custT="1"/>
      <dgm:spPr/>
      <dgm:t>
        <a:bodyPr/>
        <a:lstStyle/>
        <a:p>
          <a:r>
            <a:rPr lang="en-AU" sz="2000" dirty="0"/>
            <a:t>Hobbies</a:t>
          </a:r>
        </a:p>
      </dgm:t>
    </dgm:pt>
    <dgm:pt modelId="{77213F43-845F-4479-A59F-51BA89294AFE}" type="parTrans" cxnId="{0B3FDB74-7C86-4698-8D97-D92BDED9FB6F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B11359C-E1B6-4B2B-A78E-8BE24CBC2A94}" type="sibTrans" cxnId="{0B3FDB74-7C86-4698-8D97-D92BDED9FB6F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01A715E-4228-4D4E-84C0-52BFF127CA85}">
      <dgm:prSet custT="1"/>
      <dgm:spPr>
        <a:solidFill>
          <a:srgbClr val="42BDCA"/>
        </a:solidFill>
      </dgm:spPr>
      <dgm:t>
        <a:bodyPr/>
        <a:lstStyle/>
        <a:p>
          <a:r>
            <a:rPr lang="en-AU" sz="2000" dirty="0"/>
            <a:t>Body</a:t>
          </a:r>
        </a:p>
      </dgm:t>
    </dgm:pt>
    <dgm:pt modelId="{540369C8-8DD3-4B9B-9E0F-39085B965356}" type="parTrans" cxnId="{6B96C362-8EC9-40FA-A184-3DB5C2762611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17634C7-6FEC-496B-8776-C210B0AB1F19}" type="sibTrans" cxnId="{6B96C362-8EC9-40FA-A184-3DB5C2762611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808C212-8EB8-4969-87A7-B2A281190E73}" type="pres">
      <dgm:prSet presAssocID="{F9D3263B-E56D-4E26-8F4E-8ED6036D72C1}" presName="Name0" presStyleCnt="0">
        <dgm:presLayoutVars>
          <dgm:dir/>
          <dgm:resizeHandles val="exact"/>
        </dgm:presLayoutVars>
      </dgm:prSet>
      <dgm:spPr/>
    </dgm:pt>
    <dgm:pt modelId="{BCB3101B-6A15-44BE-93C7-E6CECE40B2A7}" type="pres">
      <dgm:prSet presAssocID="{223FA806-E44A-4F79-92AE-B28C71667B58}" presName="node" presStyleLbl="node1" presStyleIdx="0" presStyleCnt="6">
        <dgm:presLayoutVars>
          <dgm:bulletEnabled val="1"/>
        </dgm:presLayoutVars>
      </dgm:prSet>
      <dgm:spPr/>
    </dgm:pt>
    <dgm:pt modelId="{8A4AC915-7D57-4061-A992-AF87672DCE14}" type="pres">
      <dgm:prSet presAssocID="{4C224622-E615-4436-9CB1-A7EFC3D94E6E}" presName="sibTrans" presStyleCnt="0"/>
      <dgm:spPr/>
    </dgm:pt>
    <dgm:pt modelId="{80193EF4-F808-407A-B67C-B487DC4828B3}" type="pres">
      <dgm:prSet presAssocID="{D01A715E-4228-4D4E-84C0-52BFF127CA85}" presName="node" presStyleLbl="node1" presStyleIdx="1" presStyleCnt="6">
        <dgm:presLayoutVars>
          <dgm:bulletEnabled val="1"/>
        </dgm:presLayoutVars>
      </dgm:prSet>
      <dgm:spPr/>
    </dgm:pt>
    <dgm:pt modelId="{285A8911-9969-4F58-8B09-654167B2F01D}" type="pres">
      <dgm:prSet presAssocID="{617634C7-6FEC-496B-8776-C210B0AB1F19}" presName="sibTrans" presStyleCnt="0"/>
      <dgm:spPr/>
    </dgm:pt>
    <dgm:pt modelId="{C1B2D36D-6A3B-45F4-ADCC-E419472190A8}" type="pres">
      <dgm:prSet presAssocID="{020FB4B6-5C08-4AD7-8CBA-7DD5768D088F}" presName="node" presStyleLbl="node1" presStyleIdx="2" presStyleCnt="6">
        <dgm:presLayoutVars>
          <dgm:bulletEnabled val="1"/>
        </dgm:presLayoutVars>
      </dgm:prSet>
      <dgm:spPr/>
    </dgm:pt>
    <dgm:pt modelId="{FDCB39D1-E4C4-433B-9B62-04C502CB22D6}" type="pres">
      <dgm:prSet presAssocID="{4764A341-2673-47D3-8182-10DB352E8554}" presName="sibTrans" presStyleCnt="0"/>
      <dgm:spPr/>
    </dgm:pt>
    <dgm:pt modelId="{7AEC6F5D-7B1F-41F9-92ED-395215D5E84C}" type="pres">
      <dgm:prSet presAssocID="{38744FD3-8AB4-475C-A94B-5BAE8C65CF61}" presName="node" presStyleLbl="node1" presStyleIdx="3" presStyleCnt="6">
        <dgm:presLayoutVars>
          <dgm:bulletEnabled val="1"/>
        </dgm:presLayoutVars>
      </dgm:prSet>
      <dgm:spPr/>
    </dgm:pt>
    <dgm:pt modelId="{FB3E7093-C6C0-4044-8C7B-04AEAA70A830}" type="pres">
      <dgm:prSet presAssocID="{7A3E7821-9C59-4F84-8DAD-0EA4F4892928}" presName="sibTrans" presStyleCnt="0"/>
      <dgm:spPr/>
    </dgm:pt>
    <dgm:pt modelId="{225DAACE-7DC7-4E5C-8A49-1ADB705A8904}" type="pres">
      <dgm:prSet presAssocID="{CDAD15F3-2BCF-4395-9C02-D54DC08964F3}" presName="node" presStyleLbl="node1" presStyleIdx="4" presStyleCnt="6">
        <dgm:presLayoutVars>
          <dgm:bulletEnabled val="1"/>
        </dgm:presLayoutVars>
      </dgm:prSet>
      <dgm:spPr/>
    </dgm:pt>
    <dgm:pt modelId="{7E07F15D-A0FC-4F9F-B93D-25F399B45C76}" type="pres">
      <dgm:prSet presAssocID="{212B5546-04D1-4129-8451-9E54CA32939D}" presName="sibTrans" presStyleCnt="0"/>
      <dgm:spPr/>
    </dgm:pt>
    <dgm:pt modelId="{EEEAA966-F66C-45BB-B623-6AC4A26B3EF5}" type="pres">
      <dgm:prSet presAssocID="{FDD32F94-09AE-42E7-BC57-8BFCC2CD95B0}" presName="node" presStyleLbl="node1" presStyleIdx="5" presStyleCnt="6">
        <dgm:presLayoutVars>
          <dgm:bulletEnabled val="1"/>
        </dgm:presLayoutVars>
      </dgm:prSet>
      <dgm:spPr/>
    </dgm:pt>
  </dgm:ptLst>
  <dgm:cxnLst>
    <dgm:cxn modelId="{60160E1C-2283-4E8D-BE71-49DB4C509D53}" srcId="{F9D3263B-E56D-4E26-8F4E-8ED6036D72C1}" destId="{38744FD3-8AB4-475C-A94B-5BAE8C65CF61}" srcOrd="3" destOrd="0" parTransId="{994DF960-3A06-4BCF-BD29-1ED3497819FB}" sibTransId="{7A3E7821-9C59-4F84-8DAD-0EA4F4892928}"/>
    <dgm:cxn modelId="{6B96C362-8EC9-40FA-A184-3DB5C2762611}" srcId="{F9D3263B-E56D-4E26-8F4E-8ED6036D72C1}" destId="{D01A715E-4228-4D4E-84C0-52BFF127CA85}" srcOrd="1" destOrd="0" parTransId="{540369C8-8DD3-4B9B-9E0F-39085B965356}" sibTransId="{617634C7-6FEC-496B-8776-C210B0AB1F19}"/>
    <dgm:cxn modelId="{85AF4574-08EB-4EBA-B945-43ABE659BB7F}" type="presOf" srcId="{223FA806-E44A-4F79-92AE-B28C71667B58}" destId="{BCB3101B-6A15-44BE-93C7-E6CECE40B2A7}" srcOrd="0" destOrd="0" presId="urn:microsoft.com/office/officeart/2005/8/layout/hList6"/>
    <dgm:cxn modelId="{0B3FDB74-7C86-4698-8D97-D92BDED9FB6F}" srcId="{F9D3263B-E56D-4E26-8F4E-8ED6036D72C1}" destId="{FDD32F94-09AE-42E7-BC57-8BFCC2CD95B0}" srcOrd="5" destOrd="0" parTransId="{77213F43-845F-4479-A59F-51BA89294AFE}" sibTransId="{3B11359C-E1B6-4B2B-A78E-8BE24CBC2A94}"/>
    <dgm:cxn modelId="{91B50A75-FB91-419B-AC9C-A1CA0995C5F2}" type="presOf" srcId="{F9D3263B-E56D-4E26-8F4E-8ED6036D72C1}" destId="{2808C212-8EB8-4969-87A7-B2A281190E73}" srcOrd="0" destOrd="0" presId="urn:microsoft.com/office/officeart/2005/8/layout/hList6"/>
    <dgm:cxn modelId="{FEEE3356-8F70-4F8E-9AB1-F5D3AB1E9ADC}" type="presOf" srcId="{38744FD3-8AB4-475C-A94B-5BAE8C65CF61}" destId="{7AEC6F5D-7B1F-41F9-92ED-395215D5E84C}" srcOrd="0" destOrd="0" presId="urn:microsoft.com/office/officeart/2005/8/layout/hList6"/>
    <dgm:cxn modelId="{C5321C7E-1B84-4DB4-B07E-17B4577B2FB5}" srcId="{F9D3263B-E56D-4E26-8F4E-8ED6036D72C1}" destId="{CDAD15F3-2BCF-4395-9C02-D54DC08964F3}" srcOrd="4" destOrd="0" parTransId="{D296E820-BA38-49E2-90FF-B1B8D0C47841}" sibTransId="{212B5546-04D1-4129-8451-9E54CA32939D}"/>
    <dgm:cxn modelId="{2483BF7E-14F7-454E-80DE-35B3B8B3F486}" type="presOf" srcId="{FDD32F94-09AE-42E7-BC57-8BFCC2CD95B0}" destId="{EEEAA966-F66C-45BB-B623-6AC4A26B3EF5}" srcOrd="0" destOrd="0" presId="urn:microsoft.com/office/officeart/2005/8/layout/hList6"/>
    <dgm:cxn modelId="{4A3E2D81-CE87-46E0-9F9F-59A93607F89D}" type="presOf" srcId="{D01A715E-4228-4D4E-84C0-52BFF127CA85}" destId="{80193EF4-F808-407A-B67C-B487DC4828B3}" srcOrd="0" destOrd="0" presId="urn:microsoft.com/office/officeart/2005/8/layout/hList6"/>
    <dgm:cxn modelId="{FF777681-4EB8-4006-9225-B948EC8EE459}" type="presOf" srcId="{020FB4B6-5C08-4AD7-8CBA-7DD5768D088F}" destId="{C1B2D36D-6A3B-45F4-ADCC-E419472190A8}" srcOrd="0" destOrd="0" presId="urn:microsoft.com/office/officeart/2005/8/layout/hList6"/>
    <dgm:cxn modelId="{1BAEBAB9-0694-4D02-856A-082AAACE0F3C}" srcId="{F9D3263B-E56D-4E26-8F4E-8ED6036D72C1}" destId="{223FA806-E44A-4F79-92AE-B28C71667B58}" srcOrd="0" destOrd="0" parTransId="{0AB4E0DE-F2E9-431C-86CB-450ED2DA43E6}" sibTransId="{4C224622-E615-4436-9CB1-A7EFC3D94E6E}"/>
    <dgm:cxn modelId="{318606C2-613F-417E-8823-0F4CACFD8334}" type="presOf" srcId="{CDAD15F3-2BCF-4395-9C02-D54DC08964F3}" destId="{225DAACE-7DC7-4E5C-8A49-1ADB705A8904}" srcOrd="0" destOrd="0" presId="urn:microsoft.com/office/officeart/2005/8/layout/hList6"/>
    <dgm:cxn modelId="{01D226ED-492D-43E2-BB85-1E46B3C01081}" srcId="{F9D3263B-E56D-4E26-8F4E-8ED6036D72C1}" destId="{020FB4B6-5C08-4AD7-8CBA-7DD5768D088F}" srcOrd="2" destOrd="0" parTransId="{312A4F63-7AB7-4773-BB3D-AC750ABE8CB6}" sibTransId="{4764A341-2673-47D3-8182-10DB352E8554}"/>
    <dgm:cxn modelId="{F3D4606D-2347-4189-9CF6-49898FFD4F1F}" type="presParOf" srcId="{2808C212-8EB8-4969-87A7-B2A281190E73}" destId="{BCB3101B-6A15-44BE-93C7-E6CECE40B2A7}" srcOrd="0" destOrd="0" presId="urn:microsoft.com/office/officeart/2005/8/layout/hList6"/>
    <dgm:cxn modelId="{3926AB89-C84B-4D13-BFD8-E45C6E46F3A8}" type="presParOf" srcId="{2808C212-8EB8-4969-87A7-B2A281190E73}" destId="{8A4AC915-7D57-4061-A992-AF87672DCE14}" srcOrd="1" destOrd="0" presId="urn:microsoft.com/office/officeart/2005/8/layout/hList6"/>
    <dgm:cxn modelId="{846D3056-167E-4BFB-8458-3C25471E4A1D}" type="presParOf" srcId="{2808C212-8EB8-4969-87A7-B2A281190E73}" destId="{80193EF4-F808-407A-B67C-B487DC4828B3}" srcOrd="2" destOrd="0" presId="urn:microsoft.com/office/officeart/2005/8/layout/hList6"/>
    <dgm:cxn modelId="{C93FD213-692E-44C9-89F2-535ACF522846}" type="presParOf" srcId="{2808C212-8EB8-4969-87A7-B2A281190E73}" destId="{285A8911-9969-4F58-8B09-654167B2F01D}" srcOrd="3" destOrd="0" presId="urn:microsoft.com/office/officeart/2005/8/layout/hList6"/>
    <dgm:cxn modelId="{298EDC7B-9314-4393-B6C5-E827BE0253C4}" type="presParOf" srcId="{2808C212-8EB8-4969-87A7-B2A281190E73}" destId="{C1B2D36D-6A3B-45F4-ADCC-E419472190A8}" srcOrd="4" destOrd="0" presId="urn:microsoft.com/office/officeart/2005/8/layout/hList6"/>
    <dgm:cxn modelId="{C2BD7545-7730-48CF-ABED-EF69EC6FBF49}" type="presParOf" srcId="{2808C212-8EB8-4969-87A7-B2A281190E73}" destId="{FDCB39D1-E4C4-433B-9B62-04C502CB22D6}" srcOrd="5" destOrd="0" presId="urn:microsoft.com/office/officeart/2005/8/layout/hList6"/>
    <dgm:cxn modelId="{371B4566-06DD-4FDC-B067-448F23B714C1}" type="presParOf" srcId="{2808C212-8EB8-4969-87A7-B2A281190E73}" destId="{7AEC6F5D-7B1F-41F9-92ED-395215D5E84C}" srcOrd="6" destOrd="0" presId="urn:microsoft.com/office/officeart/2005/8/layout/hList6"/>
    <dgm:cxn modelId="{8D370227-4CC7-4376-9914-84A1B7E7F464}" type="presParOf" srcId="{2808C212-8EB8-4969-87A7-B2A281190E73}" destId="{FB3E7093-C6C0-4044-8C7B-04AEAA70A830}" srcOrd="7" destOrd="0" presId="urn:microsoft.com/office/officeart/2005/8/layout/hList6"/>
    <dgm:cxn modelId="{5D9E1C09-2DA2-40AA-A8EE-8A45F6CD3119}" type="presParOf" srcId="{2808C212-8EB8-4969-87A7-B2A281190E73}" destId="{225DAACE-7DC7-4E5C-8A49-1ADB705A8904}" srcOrd="8" destOrd="0" presId="urn:microsoft.com/office/officeart/2005/8/layout/hList6"/>
    <dgm:cxn modelId="{EF812049-AEF3-40BE-A9CD-2A4E77AB1269}" type="presParOf" srcId="{2808C212-8EB8-4969-87A7-B2A281190E73}" destId="{7E07F15D-A0FC-4F9F-B93D-25F399B45C76}" srcOrd="9" destOrd="0" presId="urn:microsoft.com/office/officeart/2005/8/layout/hList6"/>
    <dgm:cxn modelId="{555B64A2-1D27-4FC4-ADA9-3A5F4D72A1AD}" type="presParOf" srcId="{2808C212-8EB8-4969-87A7-B2A281190E73}" destId="{EEEAA966-F66C-45BB-B623-6AC4A26B3EF5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4936702-60B3-4FB8-B1FC-613C92CCDB2B}">
      <dgm:prSet custT="1"/>
      <dgm:spPr>
        <a:solidFill>
          <a:srgbClr val="458DCF"/>
        </a:solidFill>
      </dgm:spPr>
      <dgm:t>
        <a:bodyPr/>
        <a:lstStyle/>
        <a:p>
          <a:r>
            <a:rPr lang="en-AU" sz="2000" dirty="0"/>
            <a:t>Religion</a:t>
          </a:r>
        </a:p>
      </dgm:t>
    </dgm:pt>
    <dgm:pt modelId="{71AFAAB7-E9FA-4BFB-AF4F-C0CC43758661}" type="parTrans" cxnId="{C40C3268-0A04-42A4-991D-58932C7092B7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E0611E2-9844-43BE-AE4B-73EA86ADA920}" type="sibTrans" cxnId="{C40C3268-0A04-42A4-991D-58932C7092B7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05B430D-7413-413A-AADD-73FE44D690D5}">
      <dgm:prSet custT="1"/>
      <dgm:spPr>
        <a:solidFill>
          <a:srgbClr val="42BDCA"/>
        </a:solidFill>
      </dgm:spPr>
      <dgm:t>
        <a:bodyPr/>
        <a:lstStyle/>
        <a:p>
          <a:r>
            <a:rPr lang="en-AU" sz="2000" dirty="0"/>
            <a:t>Language/s</a:t>
          </a:r>
        </a:p>
      </dgm:t>
    </dgm:pt>
    <dgm:pt modelId="{6DE2DD15-DD2D-44EC-A705-8A79F7DCB6A8}" type="parTrans" cxnId="{1427091A-5EE9-4980-9E2A-2DB5AA6E28B5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0904184-AD4D-4534-AC9F-9620C4FDBE79}" type="sibTrans" cxnId="{1427091A-5EE9-4980-9E2A-2DB5AA6E28B5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3EF0376-356E-4BC7-8842-EC2AE8C7783B}">
      <dgm:prSet custT="1"/>
      <dgm:spPr>
        <a:solidFill>
          <a:srgbClr val="3BB77C"/>
        </a:solidFill>
      </dgm:spPr>
      <dgm:t>
        <a:bodyPr/>
        <a:lstStyle/>
        <a:p>
          <a:r>
            <a:rPr lang="en-AU" sz="2000" dirty="0"/>
            <a:t>Cultural background </a:t>
          </a:r>
        </a:p>
      </dgm:t>
    </dgm:pt>
    <dgm:pt modelId="{DD140594-29ED-459F-B9FF-6F681E82CC0B}" type="parTrans" cxnId="{8179585E-74B3-4F2A-A41B-2156F59F4616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2E85916-3761-4528-9F1E-48CE7FA31FEF}" type="sibTrans" cxnId="{8179585E-74B3-4F2A-A41B-2156F59F4616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D895407-56B4-4AAA-9C46-EE3147A81EB0}">
      <dgm:prSet custT="1"/>
      <dgm:spPr/>
      <dgm:t>
        <a:bodyPr/>
        <a:lstStyle/>
        <a:p>
          <a:r>
            <a:rPr lang="en-AU" sz="2000" dirty="0"/>
            <a:t>Politics </a:t>
          </a:r>
        </a:p>
      </dgm:t>
    </dgm:pt>
    <dgm:pt modelId="{64150DA8-2242-4DC0-9085-E74103C686CF}" type="parTrans" cxnId="{9B7BB3E5-F2A5-4C98-85D5-161D6B21C654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695B873-1BA8-413C-A8F7-C4E5069D4415}" type="sibTrans" cxnId="{9B7BB3E5-F2A5-4C98-85D5-161D6B21C654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42CD2F1-2B5E-45AD-A565-77FF8CF67246}">
      <dgm:prSet custT="1"/>
      <dgm:spPr/>
      <dgm:t>
        <a:bodyPr/>
        <a:lstStyle/>
        <a:p>
          <a:r>
            <a:rPr lang="en-AU" sz="2000" dirty="0"/>
            <a:t>Nationality </a:t>
          </a:r>
        </a:p>
      </dgm:t>
    </dgm:pt>
    <dgm:pt modelId="{C74958D6-CD09-4ACA-ABC2-4676CCDF0006}" type="parTrans" cxnId="{28F912A0-6670-4909-8F08-88F6DA062E7C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E5B5D3E-FA91-489C-A410-F242ED128382}" type="sibTrans" cxnId="{28F912A0-6670-4909-8F08-88F6DA062E7C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E2B241E-6632-423F-87A1-87759DE2DC45}">
      <dgm:prSet custT="1"/>
      <dgm:spPr/>
      <dgm:t>
        <a:bodyPr/>
        <a:lstStyle/>
        <a:p>
          <a:r>
            <a:rPr lang="en-AU" sz="2000" dirty="0"/>
            <a:t>Group affiliations</a:t>
          </a:r>
        </a:p>
      </dgm:t>
    </dgm:pt>
    <dgm:pt modelId="{51C1B7CA-01BA-424D-AA8C-03FBD0438924}" type="parTrans" cxnId="{C5265EDC-0DDC-4C76-8BDD-4BD4C0052F3D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570FDCB-A79C-4112-A319-811925250ED6}" type="sibTrans" cxnId="{C5265EDC-0DDC-4C76-8BDD-4BD4C0052F3D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88866F4-B248-49CA-9B4E-C9C778BFE1AE}" type="pres">
      <dgm:prSet presAssocID="{F9D3263B-E56D-4E26-8F4E-8ED6036D72C1}" presName="Name0" presStyleCnt="0">
        <dgm:presLayoutVars>
          <dgm:dir/>
          <dgm:resizeHandles val="exact"/>
        </dgm:presLayoutVars>
      </dgm:prSet>
      <dgm:spPr/>
    </dgm:pt>
    <dgm:pt modelId="{9307B693-CD4A-40BF-9AB5-E450EFE7BBA7}" type="pres">
      <dgm:prSet presAssocID="{F4936702-60B3-4FB8-B1FC-613C92CCDB2B}" presName="node" presStyleLbl="node1" presStyleIdx="0" presStyleCnt="6">
        <dgm:presLayoutVars>
          <dgm:bulletEnabled val="1"/>
        </dgm:presLayoutVars>
      </dgm:prSet>
      <dgm:spPr/>
    </dgm:pt>
    <dgm:pt modelId="{29D7891D-21CF-49DC-BD31-FD478AA577E9}" type="pres">
      <dgm:prSet presAssocID="{DE0611E2-9844-43BE-AE4B-73EA86ADA920}" presName="sibTrans" presStyleCnt="0"/>
      <dgm:spPr/>
    </dgm:pt>
    <dgm:pt modelId="{8CFDD2FF-8D48-4DF5-BB59-F49B7C9B0187}" type="pres">
      <dgm:prSet presAssocID="{D05B430D-7413-413A-AADD-73FE44D690D5}" presName="node" presStyleLbl="node1" presStyleIdx="1" presStyleCnt="6">
        <dgm:presLayoutVars>
          <dgm:bulletEnabled val="1"/>
        </dgm:presLayoutVars>
      </dgm:prSet>
      <dgm:spPr/>
    </dgm:pt>
    <dgm:pt modelId="{175F7DC4-2F0B-4FF7-B938-22AABEB4CC49}" type="pres">
      <dgm:prSet presAssocID="{E0904184-AD4D-4534-AC9F-9620C4FDBE79}" presName="sibTrans" presStyleCnt="0"/>
      <dgm:spPr/>
    </dgm:pt>
    <dgm:pt modelId="{F4D70A60-DB65-457C-B6ED-42E8884B6A45}" type="pres">
      <dgm:prSet presAssocID="{C3EF0376-356E-4BC7-8842-EC2AE8C7783B}" presName="node" presStyleLbl="node1" presStyleIdx="2" presStyleCnt="6">
        <dgm:presLayoutVars>
          <dgm:bulletEnabled val="1"/>
        </dgm:presLayoutVars>
      </dgm:prSet>
      <dgm:spPr/>
    </dgm:pt>
    <dgm:pt modelId="{325C1F2D-DA8A-414A-800F-AB0CD0153662}" type="pres">
      <dgm:prSet presAssocID="{E2E85916-3761-4528-9F1E-48CE7FA31FEF}" presName="sibTrans" presStyleCnt="0"/>
      <dgm:spPr/>
    </dgm:pt>
    <dgm:pt modelId="{B329946F-9550-4BB0-A887-1B611B797453}" type="pres">
      <dgm:prSet presAssocID="{FD895407-56B4-4AAA-9C46-EE3147A81EB0}" presName="node" presStyleLbl="node1" presStyleIdx="3" presStyleCnt="6">
        <dgm:presLayoutVars>
          <dgm:bulletEnabled val="1"/>
        </dgm:presLayoutVars>
      </dgm:prSet>
      <dgm:spPr/>
    </dgm:pt>
    <dgm:pt modelId="{A81B06FD-F1BF-4F38-9ECA-FDD7ED63B34C}" type="pres">
      <dgm:prSet presAssocID="{C695B873-1BA8-413C-A8F7-C4E5069D4415}" presName="sibTrans" presStyleCnt="0"/>
      <dgm:spPr/>
    </dgm:pt>
    <dgm:pt modelId="{2FD834F4-1095-4C82-A717-753A014DBF1D}" type="pres">
      <dgm:prSet presAssocID="{642CD2F1-2B5E-45AD-A565-77FF8CF67246}" presName="node" presStyleLbl="node1" presStyleIdx="4" presStyleCnt="6">
        <dgm:presLayoutVars>
          <dgm:bulletEnabled val="1"/>
        </dgm:presLayoutVars>
      </dgm:prSet>
      <dgm:spPr/>
    </dgm:pt>
    <dgm:pt modelId="{12F74B35-69CF-46C9-8806-FDA2A4714D0B}" type="pres">
      <dgm:prSet presAssocID="{FE5B5D3E-FA91-489C-A410-F242ED128382}" presName="sibTrans" presStyleCnt="0"/>
      <dgm:spPr/>
    </dgm:pt>
    <dgm:pt modelId="{EEEDBE73-3D3F-4CC6-BB7D-8E4D64A3D02F}" type="pres">
      <dgm:prSet presAssocID="{4E2B241E-6632-423F-87A1-87759DE2DC45}" presName="node" presStyleLbl="node1" presStyleIdx="5" presStyleCnt="6">
        <dgm:presLayoutVars>
          <dgm:bulletEnabled val="1"/>
        </dgm:presLayoutVars>
      </dgm:prSet>
      <dgm:spPr/>
    </dgm:pt>
  </dgm:ptLst>
  <dgm:cxnLst>
    <dgm:cxn modelId="{51918413-3B0F-4B43-9AD3-D4866A8CD177}" type="presOf" srcId="{F4936702-60B3-4FB8-B1FC-613C92CCDB2B}" destId="{9307B693-CD4A-40BF-9AB5-E450EFE7BBA7}" srcOrd="0" destOrd="0" presId="urn:microsoft.com/office/officeart/2005/8/layout/hList6"/>
    <dgm:cxn modelId="{1427091A-5EE9-4980-9E2A-2DB5AA6E28B5}" srcId="{F9D3263B-E56D-4E26-8F4E-8ED6036D72C1}" destId="{D05B430D-7413-413A-AADD-73FE44D690D5}" srcOrd="1" destOrd="0" parTransId="{6DE2DD15-DD2D-44EC-A705-8A79F7DCB6A8}" sibTransId="{E0904184-AD4D-4534-AC9F-9620C4FDBE79}"/>
    <dgm:cxn modelId="{D869FB23-2179-4D3D-9398-C321E9133F41}" type="presOf" srcId="{D05B430D-7413-413A-AADD-73FE44D690D5}" destId="{8CFDD2FF-8D48-4DF5-BB59-F49B7C9B0187}" srcOrd="0" destOrd="0" presId="urn:microsoft.com/office/officeart/2005/8/layout/hList6"/>
    <dgm:cxn modelId="{8179585E-74B3-4F2A-A41B-2156F59F4616}" srcId="{F9D3263B-E56D-4E26-8F4E-8ED6036D72C1}" destId="{C3EF0376-356E-4BC7-8842-EC2AE8C7783B}" srcOrd="2" destOrd="0" parTransId="{DD140594-29ED-459F-B9FF-6F681E82CC0B}" sibTransId="{E2E85916-3761-4528-9F1E-48CE7FA31FEF}"/>
    <dgm:cxn modelId="{4C964C43-97C7-434E-9F21-D8AE8FCF6E0C}" type="presOf" srcId="{F9D3263B-E56D-4E26-8F4E-8ED6036D72C1}" destId="{588866F4-B248-49CA-9B4E-C9C778BFE1AE}" srcOrd="0" destOrd="0" presId="urn:microsoft.com/office/officeart/2005/8/layout/hList6"/>
    <dgm:cxn modelId="{C40C3268-0A04-42A4-991D-58932C7092B7}" srcId="{F9D3263B-E56D-4E26-8F4E-8ED6036D72C1}" destId="{F4936702-60B3-4FB8-B1FC-613C92CCDB2B}" srcOrd="0" destOrd="0" parTransId="{71AFAAB7-E9FA-4BFB-AF4F-C0CC43758661}" sibTransId="{DE0611E2-9844-43BE-AE4B-73EA86ADA920}"/>
    <dgm:cxn modelId="{B80FD693-3277-4A59-B0C8-8058B1D4A77F}" type="presOf" srcId="{4E2B241E-6632-423F-87A1-87759DE2DC45}" destId="{EEEDBE73-3D3F-4CC6-BB7D-8E4D64A3D02F}" srcOrd="0" destOrd="0" presId="urn:microsoft.com/office/officeart/2005/8/layout/hList6"/>
    <dgm:cxn modelId="{28F912A0-6670-4909-8F08-88F6DA062E7C}" srcId="{F9D3263B-E56D-4E26-8F4E-8ED6036D72C1}" destId="{642CD2F1-2B5E-45AD-A565-77FF8CF67246}" srcOrd="4" destOrd="0" parTransId="{C74958D6-CD09-4ACA-ABC2-4676CCDF0006}" sibTransId="{FE5B5D3E-FA91-489C-A410-F242ED128382}"/>
    <dgm:cxn modelId="{D64ECCA0-B02B-482F-A595-AA4DD4874FDA}" type="presOf" srcId="{C3EF0376-356E-4BC7-8842-EC2AE8C7783B}" destId="{F4D70A60-DB65-457C-B6ED-42E8884B6A45}" srcOrd="0" destOrd="0" presId="urn:microsoft.com/office/officeart/2005/8/layout/hList6"/>
    <dgm:cxn modelId="{1CBA5BB1-D20D-4772-A11E-3EDE3D262212}" type="presOf" srcId="{FD895407-56B4-4AAA-9C46-EE3147A81EB0}" destId="{B329946F-9550-4BB0-A887-1B611B797453}" srcOrd="0" destOrd="0" presId="urn:microsoft.com/office/officeart/2005/8/layout/hList6"/>
    <dgm:cxn modelId="{06B0ECD3-D58C-474D-BCA6-79348CD1945E}" type="presOf" srcId="{642CD2F1-2B5E-45AD-A565-77FF8CF67246}" destId="{2FD834F4-1095-4C82-A717-753A014DBF1D}" srcOrd="0" destOrd="0" presId="urn:microsoft.com/office/officeart/2005/8/layout/hList6"/>
    <dgm:cxn modelId="{C5265EDC-0DDC-4C76-8BDD-4BD4C0052F3D}" srcId="{F9D3263B-E56D-4E26-8F4E-8ED6036D72C1}" destId="{4E2B241E-6632-423F-87A1-87759DE2DC45}" srcOrd="5" destOrd="0" parTransId="{51C1B7CA-01BA-424D-AA8C-03FBD0438924}" sibTransId="{3570FDCB-A79C-4112-A319-811925250ED6}"/>
    <dgm:cxn modelId="{9B7BB3E5-F2A5-4C98-85D5-161D6B21C654}" srcId="{F9D3263B-E56D-4E26-8F4E-8ED6036D72C1}" destId="{FD895407-56B4-4AAA-9C46-EE3147A81EB0}" srcOrd="3" destOrd="0" parTransId="{64150DA8-2242-4DC0-9085-E74103C686CF}" sibTransId="{C695B873-1BA8-413C-A8F7-C4E5069D4415}"/>
    <dgm:cxn modelId="{46A747D7-54AA-4F8C-8138-C74BEA7AFFDE}" type="presParOf" srcId="{588866F4-B248-49CA-9B4E-C9C778BFE1AE}" destId="{9307B693-CD4A-40BF-9AB5-E450EFE7BBA7}" srcOrd="0" destOrd="0" presId="urn:microsoft.com/office/officeart/2005/8/layout/hList6"/>
    <dgm:cxn modelId="{BF01D04D-D84F-412A-95BF-8E4B3A248C46}" type="presParOf" srcId="{588866F4-B248-49CA-9B4E-C9C778BFE1AE}" destId="{29D7891D-21CF-49DC-BD31-FD478AA577E9}" srcOrd="1" destOrd="0" presId="urn:microsoft.com/office/officeart/2005/8/layout/hList6"/>
    <dgm:cxn modelId="{3B810C46-B850-4386-A29B-8096D3862E37}" type="presParOf" srcId="{588866F4-B248-49CA-9B4E-C9C778BFE1AE}" destId="{8CFDD2FF-8D48-4DF5-BB59-F49B7C9B0187}" srcOrd="2" destOrd="0" presId="urn:microsoft.com/office/officeart/2005/8/layout/hList6"/>
    <dgm:cxn modelId="{84D2F697-BC3C-4419-9FD2-06CF8ECDCD64}" type="presParOf" srcId="{588866F4-B248-49CA-9B4E-C9C778BFE1AE}" destId="{175F7DC4-2F0B-4FF7-B938-22AABEB4CC49}" srcOrd="3" destOrd="0" presId="urn:microsoft.com/office/officeart/2005/8/layout/hList6"/>
    <dgm:cxn modelId="{03C24E78-54BA-4A93-96CB-F6389720B5C4}" type="presParOf" srcId="{588866F4-B248-49CA-9B4E-C9C778BFE1AE}" destId="{F4D70A60-DB65-457C-B6ED-42E8884B6A45}" srcOrd="4" destOrd="0" presId="urn:microsoft.com/office/officeart/2005/8/layout/hList6"/>
    <dgm:cxn modelId="{A8E9DF04-8698-4DBE-A215-D913C9F1D160}" type="presParOf" srcId="{588866F4-B248-49CA-9B4E-C9C778BFE1AE}" destId="{325C1F2D-DA8A-414A-800F-AB0CD0153662}" srcOrd="5" destOrd="0" presId="urn:microsoft.com/office/officeart/2005/8/layout/hList6"/>
    <dgm:cxn modelId="{EA4AED66-4470-4453-B3AF-43F7B3BBC86D}" type="presParOf" srcId="{588866F4-B248-49CA-9B4E-C9C778BFE1AE}" destId="{B329946F-9550-4BB0-A887-1B611B797453}" srcOrd="6" destOrd="0" presId="urn:microsoft.com/office/officeart/2005/8/layout/hList6"/>
    <dgm:cxn modelId="{26619F58-43CD-42A9-BC47-FA2633F26960}" type="presParOf" srcId="{588866F4-B248-49CA-9B4E-C9C778BFE1AE}" destId="{A81B06FD-F1BF-4F38-9ECA-FDD7ED63B34C}" srcOrd="7" destOrd="0" presId="urn:microsoft.com/office/officeart/2005/8/layout/hList6"/>
    <dgm:cxn modelId="{C85F3E18-1E90-4853-96D1-F0BD37BD930F}" type="presParOf" srcId="{588866F4-B248-49CA-9B4E-C9C778BFE1AE}" destId="{2FD834F4-1095-4C82-A717-753A014DBF1D}" srcOrd="8" destOrd="0" presId="urn:microsoft.com/office/officeart/2005/8/layout/hList6"/>
    <dgm:cxn modelId="{2E773E20-C888-495C-9627-459034AF648E}" type="presParOf" srcId="{588866F4-B248-49CA-9B4E-C9C778BFE1AE}" destId="{12F74B35-69CF-46C9-8806-FDA2A4714D0B}" srcOrd="9" destOrd="0" presId="urn:microsoft.com/office/officeart/2005/8/layout/hList6"/>
    <dgm:cxn modelId="{26CE578F-3309-45C7-853C-D48046CFC1AB}" type="presParOf" srcId="{588866F4-B248-49CA-9B4E-C9C778BFE1AE}" destId="{EEEDBE73-3D3F-4CC6-BB7D-8E4D64A3D02F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BCE99D4-10D5-45C0-88B5-411431F453C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FD34BFA-54FE-445A-AC35-D4D0B20BFFAE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 dirty="0"/>
            <a:t>A sexuality issue can have an impact on sexual expression.</a:t>
          </a:r>
          <a:endParaRPr lang="en-AU" sz="2200" dirty="0"/>
        </a:p>
      </dgm:t>
    </dgm:pt>
    <dgm:pt modelId="{4919EAF8-6C00-4B10-9D4D-3422325EB060}" type="parTrans" cxnId="{43F81117-D111-4979-B60B-438899725090}">
      <dgm:prSet/>
      <dgm:spPr/>
      <dgm:t>
        <a:bodyPr/>
        <a:lstStyle/>
        <a:p>
          <a:endParaRPr lang="en-AU"/>
        </a:p>
      </dgm:t>
    </dgm:pt>
    <dgm:pt modelId="{FBA2D9AC-616E-4CD4-AFA6-F8E97D80D516}" type="sibTrans" cxnId="{43F81117-D111-4979-B60B-438899725090}">
      <dgm:prSet/>
      <dgm:spPr/>
      <dgm:t>
        <a:bodyPr/>
        <a:lstStyle/>
        <a:p>
          <a:endParaRPr lang="en-AU"/>
        </a:p>
      </dgm:t>
    </dgm:pt>
    <dgm:pt modelId="{C26F5290-C495-4BE8-8737-62165B9E285B}">
      <dgm:prSet custT="1"/>
      <dgm:spPr/>
      <dgm:t>
        <a:bodyPr/>
        <a:lstStyle/>
        <a:p>
          <a:r>
            <a:rPr lang="en-US" sz="2200" dirty="0"/>
            <a:t>Issues that impede sexual expression may affect a person's sexuality.</a:t>
          </a:r>
        </a:p>
      </dgm:t>
    </dgm:pt>
    <dgm:pt modelId="{F8364483-F648-4985-B0C9-1853A3A13DF9}" type="parTrans" cxnId="{DA5EA1C5-086A-4ED5-B3BB-0AED6101C0A4}">
      <dgm:prSet/>
      <dgm:spPr/>
      <dgm:t>
        <a:bodyPr/>
        <a:lstStyle/>
        <a:p>
          <a:endParaRPr lang="en-AU"/>
        </a:p>
      </dgm:t>
    </dgm:pt>
    <dgm:pt modelId="{5EDD265F-D917-4385-9FCF-CC77A705C68C}" type="sibTrans" cxnId="{DA5EA1C5-086A-4ED5-B3BB-0AED6101C0A4}">
      <dgm:prSet/>
      <dgm:spPr/>
      <dgm:t>
        <a:bodyPr/>
        <a:lstStyle/>
        <a:p>
          <a:endParaRPr lang="en-AU"/>
        </a:p>
      </dgm:t>
    </dgm:pt>
    <dgm:pt modelId="{05936413-E151-42E8-8C44-20D17406B178}" type="pres">
      <dgm:prSet presAssocID="{7BCE99D4-10D5-45C0-88B5-411431F453CB}" presName="Name0" presStyleCnt="0">
        <dgm:presLayoutVars>
          <dgm:chMax val="7"/>
          <dgm:chPref val="7"/>
          <dgm:dir/>
        </dgm:presLayoutVars>
      </dgm:prSet>
      <dgm:spPr/>
    </dgm:pt>
    <dgm:pt modelId="{8C67C7D4-E423-4794-8329-C247669AA027}" type="pres">
      <dgm:prSet presAssocID="{7BCE99D4-10D5-45C0-88B5-411431F453CB}" presName="Name1" presStyleCnt="0"/>
      <dgm:spPr/>
    </dgm:pt>
    <dgm:pt modelId="{D096F2BF-63CF-4D7A-86D5-C3EED08E8C81}" type="pres">
      <dgm:prSet presAssocID="{7BCE99D4-10D5-45C0-88B5-411431F453CB}" presName="cycle" presStyleCnt="0"/>
      <dgm:spPr/>
    </dgm:pt>
    <dgm:pt modelId="{AA74DD83-EE60-453D-9064-BCB8C3F8A340}" type="pres">
      <dgm:prSet presAssocID="{7BCE99D4-10D5-45C0-88B5-411431F453CB}" presName="srcNode" presStyleLbl="node1" presStyleIdx="0" presStyleCnt="2"/>
      <dgm:spPr/>
    </dgm:pt>
    <dgm:pt modelId="{809CA8A4-1E04-46B6-81F5-C8A94393C7FB}" type="pres">
      <dgm:prSet presAssocID="{7BCE99D4-10D5-45C0-88B5-411431F453CB}" presName="conn" presStyleLbl="parChTrans1D2" presStyleIdx="0" presStyleCnt="1"/>
      <dgm:spPr/>
    </dgm:pt>
    <dgm:pt modelId="{B0727741-396F-4133-888E-E843426A4DEE}" type="pres">
      <dgm:prSet presAssocID="{7BCE99D4-10D5-45C0-88B5-411431F453CB}" presName="extraNode" presStyleLbl="node1" presStyleIdx="0" presStyleCnt="2"/>
      <dgm:spPr/>
    </dgm:pt>
    <dgm:pt modelId="{94A466DF-327B-422D-83F4-2C1ACCDBB0F3}" type="pres">
      <dgm:prSet presAssocID="{7BCE99D4-10D5-45C0-88B5-411431F453CB}" presName="dstNode" presStyleLbl="node1" presStyleIdx="0" presStyleCnt="2"/>
      <dgm:spPr/>
    </dgm:pt>
    <dgm:pt modelId="{BCF8718D-AA92-43F6-928F-878A56B34815}" type="pres">
      <dgm:prSet presAssocID="{3FD34BFA-54FE-445A-AC35-D4D0B20BFFAE}" presName="text_1" presStyleLbl="node1" presStyleIdx="0" presStyleCnt="2">
        <dgm:presLayoutVars>
          <dgm:bulletEnabled val="1"/>
        </dgm:presLayoutVars>
      </dgm:prSet>
      <dgm:spPr/>
    </dgm:pt>
    <dgm:pt modelId="{407F1FF6-2B5B-4A8F-8FCA-EC1CB39D0A0B}" type="pres">
      <dgm:prSet presAssocID="{3FD34BFA-54FE-445A-AC35-D4D0B20BFFAE}" presName="accent_1" presStyleCnt="0"/>
      <dgm:spPr/>
    </dgm:pt>
    <dgm:pt modelId="{0D779020-EB34-4DF7-8ABE-B3DB54F310C5}" type="pres">
      <dgm:prSet presAssocID="{3FD34BFA-54FE-445A-AC35-D4D0B20BFFAE}" presName="accentRepeatNode" presStyleLbl="solidFgAcc1" presStyleIdx="0" presStyleCnt="2"/>
      <dgm:spPr/>
    </dgm:pt>
    <dgm:pt modelId="{22A3573B-F7E5-489E-BAC0-791F64C6C2CF}" type="pres">
      <dgm:prSet presAssocID="{C26F5290-C495-4BE8-8737-62165B9E285B}" presName="text_2" presStyleLbl="node1" presStyleIdx="1" presStyleCnt="2">
        <dgm:presLayoutVars>
          <dgm:bulletEnabled val="1"/>
        </dgm:presLayoutVars>
      </dgm:prSet>
      <dgm:spPr/>
    </dgm:pt>
    <dgm:pt modelId="{871E3223-E933-41A9-94BA-00F49A477B81}" type="pres">
      <dgm:prSet presAssocID="{C26F5290-C495-4BE8-8737-62165B9E285B}" presName="accent_2" presStyleCnt="0"/>
      <dgm:spPr/>
    </dgm:pt>
    <dgm:pt modelId="{C6517E4B-EA42-48E2-9D19-ED6C1FA960D8}" type="pres">
      <dgm:prSet presAssocID="{C26F5290-C495-4BE8-8737-62165B9E285B}" presName="accentRepeatNode" presStyleLbl="solidFgAcc1" presStyleIdx="1" presStyleCnt="2"/>
      <dgm:spPr/>
    </dgm:pt>
  </dgm:ptLst>
  <dgm:cxnLst>
    <dgm:cxn modelId="{43F81117-D111-4979-B60B-438899725090}" srcId="{7BCE99D4-10D5-45C0-88B5-411431F453CB}" destId="{3FD34BFA-54FE-445A-AC35-D4D0B20BFFAE}" srcOrd="0" destOrd="0" parTransId="{4919EAF8-6C00-4B10-9D4D-3422325EB060}" sibTransId="{FBA2D9AC-616E-4CD4-AFA6-F8E97D80D516}"/>
    <dgm:cxn modelId="{0F104788-9523-49BE-9A9F-8E74EC16803C}" type="presOf" srcId="{3FD34BFA-54FE-445A-AC35-D4D0B20BFFAE}" destId="{BCF8718D-AA92-43F6-928F-878A56B34815}" srcOrd="0" destOrd="0" presId="urn:microsoft.com/office/officeart/2008/layout/VerticalCurvedList"/>
    <dgm:cxn modelId="{3A80288B-B547-48D2-AEE7-33F12042E183}" type="presOf" srcId="{7BCE99D4-10D5-45C0-88B5-411431F453CB}" destId="{05936413-E151-42E8-8C44-20D17406B178}" srcOrd="0" destOrd="0" presId="urn:microsoft.com/office/officeart/2008/layout/VerticalCurvedList"/>
    <dgm:cxn modelId="{F2F04BA9-EE35-40AC-9F39-A68F3517D1EC}" type="presOf" srcId="{FBA2D9AC-616E-4CD4-AFA6-F8E97D80D516}" destId="{809CA8A4-1E04-46B6-81F5-C8A94393C7FB}" srcOrd="0" destOrd="0" presId="urn:microsoft.com/office/officeart/2008/layout/VerticalCurvedList"/>
    <dgm:cxn modelId="{9ED118C0-0803-4436-8C5C-9C1646CD3EB7}" type="presOf" srcId="{C26F5290-C495-4BE8-8737-62165B9E285B}" destId="{22A3573B-F7E5-489E-BAC0-791F64C6C2CF}" srcOrd="0" destOrd="0" presId="urn:microsoft.com/office/officeart/2008/layout/VerticalCurvedList"/>
    <dgm:cxn modelId="{DA5EA1C5-086A-4ED5-B3BB-0AED6101C0A4}" srcId="{7BCE99D4-10D5-45C0-88B5-411431F453CB}" destId="{C26F5290-C495-4BE8-8737-62165B9E285B}" srcOrd="1" destOrd="0" parTransId="{F8364483-F648-4985-B0C9-1853A3A13DF9}" sibTransId="{5EDD265F-D917-4385-9FCF-CC77A705C68C}"/>
    <dgm:cxn modelId="{A0DD5CB4-38C5-4939-8710-4927B3A8EB07}" type="presParOf" srcId="{05936413-E151-42E8-8C44-20D17406B178}" destId="{8C67C7D4-E423-4794-8329-C247669AA027}" srcOrd="0" destOrd="0" presId="urn:microsoft.com/office/officeart/2008/layout/VerticalCurvedList"/>
    <dgm:cxn modelId="{F6EDDD12-E33E-4F77-B4E4-1982BB99B55C}" type="presParOf" srcId="{8C67C7D4-E423-4794-8329-C247669AA027}" destId="{D096F2BF-63CF-4D7A-86D5-C3EED08E8C81}" srcOrd="0" destOrd="0" presId="urn:microsoft.com/office/officeart/2008/layout/VerticalCurvedList"/>
    <dgm:cxn modelId="{24005535-8D37-48BD-9DB8-4F31CC2D794E}" type="presParOf" srcId="{D096F2BF-63CF-4D7A-86D5-C3EED08E8C81}" destId="{AA74DD83-EE60-453D-9064-BCB8C3F8A340}" srcOrd="0" destOrd="0" presId="urn:microsoft.com/office/officeart/2008/layout/VerticalCurvedList"/>
    <dgm:cxn modelId="{B845FBDF-BE3A-4635-9D57-1B337D881861}" type="presParOf" srcId="{D096F2BF-63CF-4D7A-86D5-C3EED08E8C81}" destId="{809CA8A4-1E04-46B6-81F5-C8A94393C7FB}" srcOrd="1" destOrd="0" presId="urn:microsoft.com/office/officeart/2008/layout/VerticalCurvedList"/>
    <dgm:cxn modelId="{C30B72DA-33AE-479D-B007-23C7A9B277B1}" type="presParOf" srcId="{D096F2BF-63CF-4D7A-86D5-C3EED08E8C81}" destId="{B0727741-396F-4133-888E-E843426A4DEE}" srcOrd="2" destOrd="0" presId="urn:microsoft.com/office/officeart/2008/layout/VerticalCurvedList"/>
    <dgm:cxn modelId="{EE33579A-1954-420F-A6C0-B951470221D6}" type="presParOf" srcId="{D096F2BF-63CF-4D7A-86D5-C3EED08E8C81}" destId="{94A466DF-327B-422D-83F4-2C1ACCDBB0F3}" srcOrd="3" destOrd="0" presId="urn:microsoft.com/office/officeart/2008/layout/VerticalCurvedList"/>
    <dgm:cxn modelId="{04049117-09AC-4FE5-8F0C-F01483EBF00C}" type="presParOf" srcId="{8C67C7D4-E423-4794-8329-C247669AA027}" destId="{BCF8718D-AA92-43F6-928F-878A56B34815}" srcOrd="1" destOrd="0" presId="urn:microsoft.com/office/officeart/2008/layout/VerticalCurvedList"/>
    <dgm:cxn modelId="{740370A9-3BBF-44F0-B7FA-BBBB12DEA300}" type="presParOf" srcId="{8C67C7D4-E423-4794-8329-C247669AA027}" destId="{407F1FF6-2B5B-4A8F-8FCA-EC1CB39D0A0B}" srcOrd="2" destOrd="0" presId="urn:microsoft.com/office/officeart/2008/layout/VerticalCurvedList"/>
    <dgm:cxn modelId="{C81FC8AC-801F-4F5A-9340-246695002332}" type="presParOf" srcId="{407F1FF6-2B5B-4A8F-8FCA-EC1CB39D0A0B}" destId="{0D779020-EB34-4DF7-8ABE-B3DB54F310C5}" srcOrd="0" destOrd="0" presId="urn:microsoft.com/office/officeart/2008/layout/VerticalCurvedList"/>
    <dgm:cxn modelId="{36B5F6E0-FCBA-4F18-A1B6-64521B1E12A4}" type="presParOf" srcId="{8C67C7D4-E423-4794-8329-C247669AA027}" destId="{22A3573B-F7E5-489E-BAC0-791F64C6C2CF}" srcOrd="3" destOrd="0" presId="urn:microsoft.com/office/officeart/2008/layout/VerticalCurvedList"/>
    <dgm:cxn modelId="{A971FA5F-4EF0-40BF-AC66-7BD0AEB6ED3E}" type="presParOf" srcId="{8C67C7D4-E423-4794-8329-C247669AA027}" destId="{871E3223-E933-41A9-94BA-00F49A477B81}" srcOrd="4" destOrd="0" presId="urn:microsoft.com/office/officeart/2008/layout/VerticalCurvedList"/>
    <dgm:cxn modelId="{5AA8D9A6-48E0-4E9D-9029-5E4E095070B9}" type="presParOf" srcId="{871E3223-E933-41A9-94BA-00F49A477B81}" destId="{C6517E4B-EA42-48E2-9D19-ED6C1FA960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9BECC96-E3D3-457D-9F10-7FEFCFD4D01A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30E89A5-3476-4F94-912E-45EA040BDAF8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Body image after undergoing</a:t>
          </a:r>
          <a:endParaRPr lang="en-AU" sz="2200"/>
        </a:p>
      </dgm:t>
    </dgm:pt>
    <dgm:pt modelId="{6F5B11A2-E2F0-4403-A40B-C71C7FD5815B}" type="parTrans" cxnId="{BF607C8B-E16D-49A5-9400-7627B4B48EB8}">
      <dgm:prSet/>
      <dgm:spPr/>
      <dgm:t>
        <a:bodyPr/>
        <a:lstStyle/>
        <a:p>
          <a:endParaRPr lang="en-AU"/>
        </a:p>
      </dgm:t>
    </dgm:pt>
    <dgm:pt modelId="{A3874252-F8E1-46B1-BD5B-BAC338320A0A}" type="sibTrans" cxnId="{BF607C8B-E16D-49A5-9400-7627B4B48EB8}">
      <dgm:prSet/>
      <dgm:spPr/>
      <dgm:t>
        <a:bodyPr/>
        <a:lstStyle/>
        <a:p>
          <a:endParaRPr lang="en-AU"/>
        </a:p>
      </dgm:t>
    </dgm:pt>
    <dgm:pt modelId="{AA4EFDDF-1EF4-416F-8B2C-7DD38F36B95A}">
      <dgm:prSet custT="1"/>
      <dgm:spPr/>
      <dgm:t>
        <a:bodyPr/>
        <a:lstStyle/>
        <a:p>
          <a:r>
            <a:rPr lang="en-US" sz="2200"/>
            <a:t>Depression, leading to loss of interest in sex</a:t>
          </a:r>
          <a:endParaRPr lang="en-US" sz="2200" dirty="0"/>
        </a:p>
      </dgm:t>
    </dgm:pt>
    <dgm:pt modelId="{FCE9274A-898E-410C-BC63-09E7DD188873}" type="parTrans" cxnId="{FA31D5CC-76F0-4F47-A663-D9F1267485DC}">
      <dgm:prSet/>
      <dgm:spPr/>
      <dgm:t>
        <a:bodyPr/>
        <a:lstStyle/>
        <a:p>
          <a:endParaRPr lang="en-AU"/>
        </a:p>
      </dgm:t>
    </dgm:pt>
    <dgm:pt modelId="{AFDAC6F8-5192-43D0-9AE2-618DA36CF989}" type="sibTrans" cxnId="{FA31D5CC-76F0-4F47-A663-D9F1267485DC}">
      <dgm:prSet/>
      <dgm:spPr/>
      <dgm:t>
        <a:bodyPr/>
        <a:lstStyle/>
        <a:p>
          <a:endParaRPr lang="en-AU"/>
        </a:p>
      </dgm:t>
    </dgm:pt>
    <dgm:pt modelId="{66869A48-E055-4BED-B544-00FE15A8ED74}">
      <dgm:prSet custT="1"/>
      <dgm:spPr/>
      <dgm:t>
        <a:bodyPr/>
        <a:lstStyle/>
        <a:p>
          <a:r>
            <a:rPr lang="en-US" sz="2200"/>
            <a:t>Unhealthy sexual obsessions</a:t>
          </a:r>
          <a:endParaRPr lang="en-US" sz="2200" dirty="0"/>
        </a:p>
      </dgm:t>
    </dgm:pt>
    <dgm:pt modelId="{D1D5585B-6F26-4FD0-A6E7-5FEE5A6B11DF}" type="parTrans" cxnId="{05B30224-F09B-4CC9-9B78-94CE845ACC97}">
      <dgm:prSet/>
      <dgm:spPr/>
      <dgm:t>
        <a:bodyPr/>
        <a:lstStyle/>
        <a:p>
          <a:endParaRPr lang="en-AU"/>
        </a:p>
      </dgm:t>
    </dgm:pt>
    <dgm:pt modelId="{575C4C45-89EC-4918-995A-1A1B623FB738}" type="sibTrans" cxnId="{05B30224-F09B-4CC9-9B78-94CE845ACC97}">
      <dgm:prSet/>
      <dgm:spPr/>
      <dgm:t>
        <a:bodyPr/>
        <a:lstStyle/>
        <a:p>
          <a:endParaRPr lang="en-AU"/>
        </a:p>
      </dgm:t>
    </dgm:pt>
    <dgm:pt modelId="{5F47BE38-F2C5-4593-BE18-6BE2CFF316E0}">
      <dgm:prSet custT="1"/>
      <dgm:spPr/>
      <dgm:t>
        <a:bodyPr/>
        <a:lstStyle/>
        <a:p>
          <a:r>
            <a:rPr lang="en-US" sz="2200"/>
            <a:t>Cultural differences</a:t>
          </a:r>
          <a:endParaRPr lang="en-US" sz="2200" dirty="0"/>
        </a:p>
      </dgm:t>
    </dgm:pt>
    <dgm:pt modelId="{B4245FEA-E574-44D5-ADD3-E2592E7C0DAA}" type="parTrans" cxnId="{B255CB8E-1B00-4B1F-8D42-BEBB44432CE4}">
      <dgm:prSet/>
      <dgm:spPr/>
      <dgm:t>
        <a:bodyPr/>
        <a:lstStyle/>
        <a:p>
          <a:endParaRPr lang="en-AU"/>
        </a:p>
      </dgm:t>
    </dgm:pt>
    <dgm:pt modelId="{03F63CE1-36CB-495C-AE4C-1AF73B339D8B}" type="sibTrans" cxnId="{B255CB8E-1B00-4B1F-8D42-BEBB44432CE4}">
      <dgm:prSet/>
      <dgm:spPr/>
      <dgm:t>
        <a:bodyPr/>
        <a:lstStyle/>
        <a:p>
          <a:endParaRPr lang="en-AU"/>
        </a:p>
      </dgm:t>
    </dgm:pt>
    <dgm:pt modelId="{04FA161E-84FD-49F1-A9E5-FA4A6270584F}">
      <dgm:prSet custT="1"/>
      <dgm:spPr/>
      <dgm:t>
        <a:bodyPr/>
        <a:lstStyle/>
        <a:p>
          <a:r>
            <a:rPr lang="en-US" sz="2200"/>
            <a:t>Social conditioning</a:t>
          </a:r>
          <a:endParaRPr lang="en-US" sz="2200" dirty="0"/>
        </a:p>
      </dgm:t>
    </dgm:pt>
    <dgm:pt modelId="{4300CE17-89CA-403B-95B4-7C2870D80488}" type="parTrans" cxnId="{70A538D0-F85C-40D8-A098-1227FB144FA9}">
      <dgm:prSet/>
      <dgm:spPr/>
      <dgm:t>
        <a:bodyPr/>
        <a:lstStyle/>
        <a:p>
          <a:endParaRPr lang="en-AU"/>
        </a:p>
      </dgm:t>
    </dgm:pt>
    <dgm:pt modelId="{9ED8AF59-B3DA-4E16-BEB5-7602EFF92418}" type="sibTrans" cxnId="{70A538D0-F85C-40D8-A098-1227FB144FA9}">
      <dgm:prSet/>
      <dgm:spPr/>
      <dgm:t>
        <a:bodyPr/>
        <a:lstStyle/>
        <a:p>
          <a:endParaRPr lang="en-AU"/>
        </a:p>
      </dgm:t>
    </dgm:pt>
    <dgm:pt modelId="{A45A5AD2-825C-4D02-82C8-F33A73F622FC}">
      <dgm:prSet custT="1"/>
      <dgm:spPr/>
      <dgm:t>
        <a:bodyPr/>
        <a:lstStyle/>
        <a:p>
          <a:r>
            <a:rPr lang="en-US" sz="2200" dirty="0"/>
            <a:t>Discrimination</a:t>
          </a:r>
        </a:p>
      </dgm:t>
    </dgm:pt>
    <dgm:pt modelId="{9CCDEEC3-B55F-4D30-91CB-D4D37A600028}" type="parTrans" cxnId="{39F4ABC2-44D3-495F-B95E-E10CF897D27D}">
      <dgm:prSet/>
      <dgm:spPr/>
      <dgm:t>
        <a:bodyPr/>
        <a:lstStyle/>
        <a:p>
          <a:endParaRPr lang="en-AU"/>
        </a:p>
      </dgm:t>
    </dgm:pt>
    <dgm:pt modelId="{2102D24E-7D40-4609-BC2B-6C905C307317}" type="sibTrans" cxnId="{39F4ABC2-44D3-495F-B95E-E10CF897D27D}">
      <dgm:prSet/>
      <dgm:spPr/>
      <dgm:t>
        <a:bodyPr/>
        <a:lstStyle/>
        <a:p>
          <a:endParaRPr lang="en-AU"/>
        </a:p>
      </dgm:t>
    </dgm:pt>
    <dgm:pt modelId="{731E63F7-EAA1-4268-B4B2-917DEF092689}" type="pres">
      <dgm:prSet presAssocID="{59BECC96-E3D3-457D-9F10-7FEFCFD4D01A}" presName="diagram" presStyleCnt="0">
        <dgm:presLayoutVars>
          <dgm:dir/>
          <dgm:resizeHandles val="exact"/>
        </dgm:presLayoutVars>
      </dgm:prSet>
      <dgm:spPr/>
    </dgm:pt>
    <dgm:pt modelId="{E4764E35-0810-425C-B2D4-E95165BB5753}" type="pres">
      <dgm:prSet presAssocID="{330E89A5-3476-4F94-912E-45EA040BDAF8}" presName="node" presStyleLbl="node1" presStyleIdx="0" presStyleCnt="6" custScaleX="107497">
        <dgm:presLayoutVars>
          <dgm:bulletEnabled val="1"/>
        </dgm:presLayoutVars>
      </dgm:prSet>
      <dgm:spPr/>
    </dgm:pt>
    <dgm:pt modelId="{755B1386-B6B3-469F-9BD9-F8CF950476F1}" type="pres">
      <dgm:prSet presAssocID="{A3874252-F8E1-46B1-BD5B-BAC338320A0A}" presName="sibTrans" presStyleCnt="0"/>
      <dgm:spPr/>
    </dgm:pt>
    <dgm:pt modelId="{581D4428-6EDC-4124-9C59-D07E2D9804C5}" type="pres">
      <dgm:prSet presAssocID="{AA4EFDDF-1EF4-416F-8B2C-7DD38F36B95A}" presName="node" presStyleLbl="node1" presStyleIdx="1" presStyleCnt="6" custScaleX="107497">
        <dgm:presLayoutVars>
          <dgm:bulletEnabled val="1"/>
        </dgm:presLayoutVars>
      </dgm:prSet>
      <dgm:spPr/>
    </dgm:pt>
    <dgm:pt modelId="{42640311-3FF6-4F7E-B5B4-C9B6184FB47E}" type="pres">
      <dgm:prSet presAssocID="{AFDAC6F8-5192-43D0-9AE2-618DA36CF989}" presName="sibTrans" presStyleCnt="0"/>
      <dgm:spPr/>
    </dgm:pt>
    <dgm:pt modelId="{0D6488C1-4377-488E-9ACE-FD41856E0789}" type="pres">
      <dgm:prSet presAssocID="{66869A48-E055-4BED-B544-00FE15A8ED74}" presName="node" presStyleLbl="node1" presStyleIdx="2" presStyleCnt="6" custScaleX="107497">
        <dgm:presLayoutVars>
          <dgm:bulletEnabled val="1"/>
        </dgm:presLayoutVars>
      </dgm:prSet>
      <dgm:spPr/>
    </dgm:pt>
    <dgm:pt modelId="{8C660AE9-A13A-4D46-8308-F6E35EA9A8FD}" type="pres">
      <dgm:prSet presAssocID="{575C4C45-89EC-4918-995A-1A1B623FB738}" presName="sibTrans" presStyleCnt="0"/>
      <dgm:spPr/>
    </dgm:pt>
    <dgm:pt modelId="{2E905991-7DB2-48F3-A813-C12F2AF48CC5}" type="pres">
      <dgm:prSet presAssocID="{5F47BE38-F2C5-4593-BE18-6BE2CFF316E0}" presName="node" presStyleLbl="node1" presStyleIdx="3" presStyleCnt="6" custScaleX="107497">
        <dgm:presLayoutVars>
          <dgm:bulletEnabled val="1"/>
        </dgm:presLayoutVars>
      </dgm:prSet>
      <dgm:spPr/>
    </dgm:pt>
    <dgm:pt modelId="{7E2A6655-109E-40D0-B954-B712CD7A5B36}" type="pres">
      <dgm:prSet presAssocID="{03F63CE1-36CB-495C-AE4C-1AF73B339D8B}" presName="sibTrans" presStyleCnt="0"/>
      <dgm:spPr/>
    </dgm:pt>
    <dgm:pt modelId="{B8EC8B75-C358-4E1C-BA80-2C4C551701A2}" type="pres">
      <dgm:prSet presAssocID="{04FA161E-84FD-49F1-A9E5-FA4A6270584F}" presName="node" presStyleLbl="node1" presStyleIdx="4" presStyleCnt="6" custScaleX="107497">
        <dgm:presLayoutVars>
          <dgm:bulletEnabled val="1"/>
        </dgm:presLayoutVars>
      </dgm:prSet>
      <dgm:spPr/>
    </dgm:pt>
    <dgm:pt modelId="{4D45B4F4-01BD-437D-83B3-F237C2D62AA5}" type="pres">
      <dgm:prSet presAssocID="{9ED8AF59-B3DA-4E16-BEB5-7602EFF92418}" presName="sibTrans" presStyleCnt="0"/>
      <dgm:spPr/>
    </dgm:pt>
    <dgm:pt modelId="{A343CB70-D4F4-401A-A542-03453BA42215}" type="pres">
      <dgm:prSet presAssocID="{A45A5AD2-825C-4D02-82C8-F33A73F622FC}" presName="node" presStyleLbl="node1" presStyleIdx="5" presStyleCnt="6" custScaleX="107497">
        <dgm:presLayoutVars>
          <dgm:bulletEnabled val="1"/>
        </dgm:presLayoutVars>
      </dgm:prSet>
      <dgm:spPr/>
    </dgm:pt>
  </dgm:ptLst>
  <dgm:cxnLst>
    <dgm:cxn modelId="{4FE1600E-89E4-43EA-843B-64029CDB912F}" type="presOf" srcId="{330E89A5-3476-4F94-912E-45EA040BDAF8}" destId="{E4764E35-0810-425C-B2D4-E95165BB5753}" srcOrd="0" destOrd="0" presId="urn:microsoft.com/office/officeart/2005/8/layout/default"/>
    <dgm:cxn modelId="{05B30224-F09B-4CC9-9B78-94CE845ACC97}" srcId="{59BECC96-E3D3-457D-9F10-7FEFCFD4D01A}" destId="{66869A48-E055-4BED-B544-00FE15A8ED74}" srcOrd="2" destOrd="0" parTransId="{D1D5585B-6F26-4FD0-A6E7-5FEE5A6B11DF}" sibTransId="{575C4C45-89EC-4918-995A-1A1B623FB738}"/>
    <dgm:cxn modelId="{D3AA1442-93D7-465C-9C3F-D8AAB5214DDA}" type="presOf" srcId="{04FA161E-84FD-49F1-A9E5-FA4A6270584F}" destId="{B8EC8B75-C358-4E1C-BA80-2C4C551701A2}" srcOrd="0" destOrd="0" presId="urn:microsoft.com/office/officeart/2005/8/layout/default"/>
    <dgm:cxn modelId="{F3A74B44-9105-40C4-81CC-D85D52366B7D}" type="presOf" srcId="{AA4EFDDF-1EF4-416F-8B2C-7DD38F36B95A}" destId="{581D4428-6EDC-4124-9C59-D07E2D9804C5}" srcOrd="0" destOrd="0" presId="urn:microsoft.com/office/officeart/2005/8/layout/default"/>
    <dgm:cxn modelId="{BF607C8B-E16D-49A5-9400-7627B4B48EB8}" srcId="{59BECC96-E3D3-457D-9F10-7FEFCFD4D01A}" destId="{330E89A5-3476-4F94-912E-45EA040BDAF8}" srcOrd="0" destOrd="0" parTransId="{6F5B11A2-E2F0-4403-A40B-C71C7FD5815B}" sibTransId="{A3874252-F8E1-46B1-BD5B-BAC338320A0A}"/>
    <dgm:cxn modelId="{B255CB8E-1B00-4B1F-8D42-BEBB44432CE4}" srcId="{59BECC96-E3D3-457D-9F10-7FEFCFD4D01A}" destId="{5F47BE38-F2C5-4593-BE18-6BE2CFF316E0}" srcOrd="3" destOrd="0" parTransId="{B4245FEA-E574-44D5-ADD3-E2592E7C0DAA}" sibTransId="{03F63CE1-36CB-495C-AE4C-1AF73B339D8B}"/>
    <dgm:cxn modelId="{39F4ABC2-44D3-495F-B95E-E10CF897D27D}" srcId="{59BECC96-E3D3-457D-9F10-7FEFCFD4D01A}" destId="{A45A5AD2-825C-4D02-82C8-F33A73F622FC}" srcOrd="5" destOrd="0" parTransId="{9CCDEEC3-B55F-4D30-91CB-D4D37A600028}" sibTransId="{2102D24E-7D40-4609-BC2B-6C905C307317}"/>
    <dgm:cxn modelId="{427E4CC9-455D-4F0A-8CF1-2A0D208F6945}" type="presOf" srcId="{66869A48-E055-4BED-B544-00FE15A8ED74}" destId="{0D6488C1-4377-488E-9ACE-FD41856E0789}" srcOrd="0" destOrd="0" presId="urn:microsoft.com/office/officeart/2005/8/layout/default"/>
    <dgm:cxn modelId="{606A9CCC-F81B-42B1-927C-EEC696BB702B}" type="presOf" srcId="{A45A5AD2-825C-4D02-82C8-F33A73F622FC}" destId="{A343CB70-D4F4-401A-A542-03453BA42215}" srcOrd="0" destOrd="0" presId="urn:microsoft.com/office/officeart/2005/8/layout/default"/>
    <dgm:cxn modelId="{FA31D5CC-76F0-4F47-A663-D9F1267485DC}" srcId="{59BECC96-E3D3-457D-9F10-7FEFCFD4D01A}" destId="{AA4EFDDF-1EF4-416F-8B2C-7DD38F36B95A}" srcOrd="1" destOrd="0" parTransId="{FCE9274A-898E-410C-BC63-09E7DD188873}" sibTransId="{AFDAC6F8-5192-43D0-9AE2-618DA36CF989}"/>
    <dgm:cxn modelId="{70A538D0-F85C-40D8-A098-1227FB144FA9}" srcId="{59BECC96-E3D3-457D-9F10-7FEFCFD4D01A}" destId="{04FA161E-84FD-49F1-A9E5-FA4A6270584F}" srcOrd="4" destOrd="0" parTransId="{4300CE17-89CA-403B-95B4-7C2870D80488}" sibTransId="{9ED8AF59-B3DA-4E16-BEB5-7602EFF92418}"/>
    <dgm:cxn modelId="{849BA1EE-D65F-4041-9E8D-47B4DA7CFC9A}" type="presOf" srcId="{59BECC96-E3D3-457D-9F10-7FEFCFD4D01A}" destId="{731E63F7-EAA1-4268-B4B2-917DEF092689}" srcOrd="0" destOrd="0" presId="urn:microsoft.com/office/officeart/2005/8/layout/default"/>
    <dgm:cxn modelId="{E91AC9FC-D5E0-4B50-9B80-5FD63912D84B}" type="presOf" srcId="{5F47BE38-F2C5-4593-BE18-6BE2CFF316E0}" destId="{2E905991-7DB2-48F3-A813-C12F2AF48CC5}" srcOrd="0" destOrd="0" presId="urn:microsoft.com/office/officeart/2005/8/layout/default"/>
    <dgm:cxn modelId="{9D487589-57C6-4126-A006-728C6EB42504}" type="presParOf" srcId="{731E63F7-EAA1-4268-B4B2-917DEF092689}" destId="{E4764E35-0810-425C-B2D4-E95165BB5753}" srcOrd="0" destOrd="0" presId="urn:microsoft.com/office/officeart/2005/8/layout/default"/>
    <dgm:cxn modelId="{B6BAF16B-FA0F-4920-9BF5-17B6B8D308D4}" type="presParOf" srcId="{731E63F7-EAA1-4268-B4B2-917DEF092689}" destId="{755B1386-B6B3-469F-9BD9-F8CF950476F1}" srcOrd="1" destOrd="0" presId="urn:microsoft.com/office/officeart/2005/8/layout/default"/>
    <dgm:cxn modelId="{3B3604ED-1325-482F-BD73-E1D300D7BDE4}" type="presParOf" srcId="{731E63F7-EAA1-4268-B4B2-917DEF092689}" destId="{581D4428-6EDC-4124-9C59-D07E2D9804C5}" srcOrd="2" destOrd="0" presId="urn:microsoft.com/office/officeart/2005/8/layout/default"/>
    <dgm:cxn modelId="{FEA4D5A7-2EAE-4817-B5F0-EC7AB1C229DD}" type="presParOf" srcId="{731E63F7-EAA1-4268-B4B2-917DEF092689}" destId="{42640311-3FF6-4F7E-B5B4-C9B6184FB47E}" srcOrd="3" destOrd="0" presId="urn:microsoft.com/office/officeart/2005/8/layout/default"/>
    <dgm:cxn modelId="{10302CF9-4915-4C90-BF71-F8387D361D1B}" type="presParOf" srcId="{731E63F7-EAA1-4268-B4B2-917DEF092689}" destId="{0D6488C1-4377-488E-9ACE-FD41856E0789}" srcOrd="4" destOrd="0" presId="urn:microsoft.com/office/officeart/2005/8/layout/default"/>
    <dgm:cxn modelId="{4D0D49B2-11E1-44D4-8A28-2D5866121A98}" type="presParOf" srcId="{731E63F7-EAA1-4268-B4B2-917DEF092689}" destId="{8C660AE9-A13A-4D46-8308-F6E35EA9A8FD}" srcOrd="5" destOrd="0" presId="urn:microsoft.com/office/officeart/2005/8/layout/default"/>
    <dgm:cxn modelId="{49071973-ED0A-4482-B53A-719A09437C41}" type="presParOf" srcId="{731E63F7-EAA1-4268-B4B2-917DEF092689}" destId="{2E905991-7DB2-48F3-A813-C12F2AF48CC5}" srcOrd="6" destOrd="0" presId="urn:microsoft.com/office/officeart/2005/8/layout/default"/>
    <dgm:cxn modelId="{E594D73D-172C-43C5-BA6F-3FB1F1147352}" type="presParOf" srcId="{731E63F7-EAA1-4268-B4B2-917DEF092689}" destId="{7E2A6655-109E-40D0-B954-B712CD7A5B36}" srcOrd="7" destOrd="0" presId="urn:microsoft.com/office/officeart/2005/8/layout/default"/>
    <dgm:cxn modelId="{16FC207C-31F4-4A99-AC15-D2225EFCEBB0}" type="presParOf" srcId="{731E63F7-EAA1-4268-B4B2-917DEF092689}" destId="{B8EC8B75-C358-4E1C-BA80-2C4C551701A2}" srcOrd="8" destOrd="0" presId="urn:microsoft.com/office/officeart/2005/8/layout/default"/>
    <dgm:cxn modelId="{881244A9-34B9-42A1-852C-8DD98DC1A7D7}" type="presParOf" srcId="{731E63F7-EAA1-4268-B4B2-917DEF092689}" destId="{4D45B4F4-01BD-437D-83B3-F237C2D62AA5}" srcOrd="9" destOrd="0" presId="urn:microsoft.com/office/officeart/2005/8/layout/default"/>
    <dgm:cxn modelId="{DE66D8C8-B812-4B00-B9C4-11DA1035980D}" type="presParOf" srcId="{731E63F7-EAA1-4268-B4B2-917DEF092689}" destId="{A343CB70-D4F4-401A-A542-03453BA4221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9F2390E-C7DC-4DC2-924F-FFC62CFED62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0D9BAE9-324F-4075-9358-D63337BA9B05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Supporting how they dress</a:t>
          </a:r>
          <a:endParaRPr lang="en-AU" sz="2000"/>
        </a:p>
      </dgm:t>
    </dgm:pt>
    <dgm:pt modelId="{ACEB8F0B-EF8A-44E1-B306-2710FB620190}" type="parTrans" cxnId="{BB7313E0-5F7E-4FC6-AF06-F4AB3C656ED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8E5C7BA-8A26-4AEB-A926-97085559384F}" type="sibTrans" cxnId="{BB7313E0-5F7E-4FC6-AF06-F4AB3C656ED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067B0E6-0E11-46D3-A01C-5D8A3C7F8D48}">
      <dgm:prSet custT="1"/>
      <dgm:spPr>
        <a:solidFill>
          <a:srgbClr val="3BB77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Facilitating their privacy when required</a:t>
          </a:r>
        </a:p>
      </dgm:t>
    </dgm:pt>
    <dgm:pt modelId="{0F7D8AF6-F0E0-4794-9360-13FAAC67C72D}" type="parTrans" cxnId="{68F65276-3631-4FF3-AD25-3EED61DF2A0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579D130-DF17-465B-ACCA-BF705E8B73A3}" type="sibTrans" cxnId="{68F65276-3631-4FF3-AD25-3EED61DF2A0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4FB08F0-AFE2-4425-A87E-3D444F403CC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Supporting their preferred social activities</a:t>
          </a:r>
        </a:p>
      </dgm:t>
    </dgm:pt>
    <dgm:pt modelId="{4CFC2606-92AA-43E0-A34B-63215308D8AC}" type="parTrans" cxnId="{8072CC6A-4529-403F-9947-703C198EF4B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D975620-2AF1-4420-90FB-C0F2DA267AA9}" type="sibTrans" cxnId="{8072CC6A-4529-403F-9947-703C198EF4B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12CE511-DDC6-49E8-85BA-02A7708CA18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Supporting who they would like to develop healthy relationships with</a:t>
          </a:r>
        </a:p>
      </dgm:t>
    </dgm:pt>
    <dgm:pt modelId="{762EF5C9-7E8A-44DD-B053-608A191D9D29}" type="parTrans" cxnId="{8435A920-0483-42CA-BCCA-42A85B8EE6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7EB4DE9-B0FD-4E4F-BA2A-592EFD6698FB}" type="sibTrans" cxnId="{8435A920-0483-42CA-BCCA-42A85B8EE6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0F9CAE5-95DF-470A-9CB7-289E7993ECAC}" type="pres">
      <dgm:prSet presAssocID="{C9F2390E-C7DC-4DC2-924F-FFC62CFED624}" presName="Name0" presStyleCnt="0">
        <dgm:presLayoutVars>
          <dgm:chMax val="7"/>
          <dgm:chPref val="7"/>
          <dgm:dir/>
        </dgm:presLayoutVars>
      </dgm:prSet>
      <dgm:spPr/>
    </dgm:pt>
    <dgm:pt modelId="{7AE0B617-0D63-4376-A1B6-990BBC35B627}" type="pres">
      <dgm:prSet presAssocID="{C9F2390E-C7DC-4DC2-924F-FFC62CFED624}" presName="Name1" presStyleCnt="0"/>
      <dgm:spPr/>
    </dgm:pt>
    <dgm:pt modelId="{2614DDCF-AA81-4AFD-9972-AC976CE36EA4}" type="pres">
      <dgm:prSet presAssocID="{C9F2390E-C7DC-4DC2-924F-FFC62CFED624}" presName="cycle" presStyleCnt="0"/>
      <dgm:spPr/>
    </dgm:pt>
    <dgm:pt modelId="{FE128C55-EE54-4910-B595-EB79C350EC5E}" type="pres">
      <dgm:prSet presAssocID="{C9F2390E-C7DC-4DC2-924F-FFC62CFED624}" presName="srcNode" presStyleLbl="node1" presStyleIdx="0" presStyleCnt="4"/>
      <dgm:spPr/>
    </dgm:pt>
    <dgm:pt modelId="{D0787601-C054-4671-9328-F4FB49BFB509}" type="pres">
      <dgm:prSet presAssocID="{C9F2390E-C7DC-4DC2-924F-FFC62CFED624}" presName="conn" presStyleLbl="parChTrans1D2" presStyleIdx="0" presStyleCnt="1"/>
      <dgm:spPr/>
    </dgm:pt>
    <dgm:pt modelId="{94952B34-A82F-4365-B004-7CF54F0593A8}" type="pres">
      <dgm:prSet presAssocID="{C9F2390E-C7DC-4DC2-924F-FFC62CFED624}" presName="extraNode" presStyleLbl="node1" presStyleIdx="0" presStyleCnt="4"/>
      <dgm:spPr/>
    </dgm:pt>
    <dgm:pt modelId="{BBE772CB-78B0-46B2-88B1-4BCF44320452}" type="pres">
      <dgm:prSet presAssocID="{C9F2390E-C7DC-4DC2-924F-FFC62CFED624}" presName="dstNode" presStyleLbl="node1" presStyleIdx="0" presStyleCnt="4"/>
      <dgm:spPr/>
    </dgm:pt>
    <dgm:pt modelId="{68CB71CE-7D7C-4682-AF03-CA0CC9220F6C}" type="pres">
      <dgm:prSet presAssocID="{10D9BAE9-324F-4075-9358-D63337BA9B05}" presName="text_1" presStyleLbl="node1" presStyleIdx="0" presStyleCnt="4">
        <dgm:presLayoutVars>
          <dgm:bulletEnabled val="1"/>
        </dgm:presLayoutVars>
      </dgm:prSet>
      <dgm:spPr/>
    </dgm:pt>
    <dgm:pt modelId="{45D17EBB-7735-42D1-809B-1A7973B63083}" type="pres">
      <dgm:prSet presAssocID="{10D9BAE9-324F-4075-9358-D63337BA9B05}" presName="accent_1" presStyleCnt="0"/>
      <dgm:spPr/>
    </dgm:pt>
    <dgm:pt modelId="{4C339AF5-4574-404E-A0F3-CAA603DBE6F8}" type="pres">
      <dgm:prSet presAssocID="{10D9BAE9-324F-4075-9358-D63337BA9B05}" presName="accentRepeatNode" presStyleLbl="solidFgAcc1" presStyleIdx="0" presStyleCnt="4"/>
      <dgm:spPr/>
    </dgm:pt>
    <dgm:pt modelId="{DDF2A202-DA04-4713-BA83-2B9172F50563}" type="pres">
      <dgm:prSet presAssocID="{1067B0E6-0E11-46D3-A01C-5D8A3C7F8D48}" presName="text_2" presStyleLbl="node1" presStyleIdx="1" presStyleCnt="4">
        <dgm:presLayoutVars>
          <dgm:bulletEnabled val="1"/>
        </dgm:presLayoutVars>
      </dgm:prSet>
      <dgm:spPr/>
    </dgm:pt>
    <dgm:pt modelId="{A38EA3C2-AC79-4880-B2F0-2CE78AFF6174}" type="pres">
      <dgm:prSet presAssocID="{1067B0E6-0E11-46D3-A01C-5D8A3C7F8D48}" presName="accent_2" presStyleCnt="0"/>
      <dgm:spPr/>
    </dgm:pt>
    <dgm:pt modelId="{A9757494-A1AB-4E2E-9EF0-BC7064E4D144}" type="pres">
      <dgm:prSet presAssocID="{1067B0E6-0E11-46D3-A01C-5D8A3C7F8D48}" presName="accentRepeatNode" presStyleLbl="solidFgAcc1" presStyleIdx="1" presStyleCnt="4"/>
      <dgm:spPr/>
    </dgm:pt>
    <dgm:pt modelId="{BA0ED80E-905D-4E1C-8FCF-C29D25815F25}" type="pres">
      <dgm:prSet presAssocID="{24FB08F0-AFE2-4425-A87E-3D444F403CC4}" presName="text_3" presStyleLbl="node1" presStyleIdx="2" presStyleCnt="4">
        <dgm:presLayoutVars>
          <dgm:bulletEnabled val="1"/>
        </dgm:presLayoutVars>
      </dgm:prSet>
      <dgm:spPr/>
    </dgm:pt>
    <dgm:pt modelId="{5099EABE-05DA-427C-AC6B-AB76B741118A}" type="pres">
      <dgm:prSet presAssocID="{24FB08F0-AFE2-4425-A87E-3D444F403CC4}" presName="accent_3" presStyleCnt="0"/>
      <dgm:spPr/>
    </dgm:pt>
    <dgm:pt modelId="{7B9D8A7A-1AF0-445F-A9C7-188BCC45CE12}" type="pres">
      <dgm:prSet presAssocID="{24FB08F0-AFE2-4425-A87E-3D444F403CC4}" presName="accentRepeatNode" presStyleLbl="solidFgAcc1" presStyleIdx="2" presStyleCnt="4"/>
      <dgm:spPr/>
    </dgm:pt>
    <dgm:pt modelId="{8652EC98-59BD-4307-A7D2-D814AA55BA2B}" type="pres">
      <dgm:prSet presAssocID="{812CE511-DDC6-49E8-85BA-02A7708CA188}" presName="text_4" presStyleLbl="node1" presStyleIdx="3" presStyleCnt="4">
        <dgm:presLayoutVars>
          <dgm:bulletEnabled val="1"/>
        </dgm:presLayoutVars>
      </dgm:prSet>
      <dgm:spPr/>
    </dgm:pt>
    <dgm:pt modelId="{5524CAE8-DC81-436C-BE87-4576BAFF5406}" type="pres">
      <dgm:prSet presAssocID="{812CE511-DDC6-49E8-85BA-02A7708CA188}" presName="accent_4" presStyleCnt="0"/>
      <dgm:spPr/>
    </dgm:pt>
    <dgm:pt modelId="{E8BF4C7B-06B9-421E-8E58-D7276739CC23}" type="pres">
      <dgm:prSet presAssocID="{812CE511-DDC6-49E8-85BA-02A7708CA188}" presName="accentRepeatNode" presStyleLbl="solidFgAcc1" presStyleIdx="3" presStyleCnt="4"/>
      <dgm:spPr/>
    </dgm:pt>
  </dgm:ptLst>
  <dgm:cxnLst>
    <dgm:cxn modelId="{BD0CE105-2FB4-4005-A9E6-433899CB91FC}" type="presOf" srcId="{1067B0E6-0E11-46D3-A01C-5D8A3C7F8D48}" destId="{DDF2A202-DA04-4713-BA83-2B9172F50563}" srcOrd="0" destOrd="0" presId="urn:microsoft.com/office/officeart/2008/layout/VerticalCurvedList"/>
    <dgm:cxn modelId="{8435A920-0483-42CA-BCCA-42A85B8EE678}" srcId="{C9F2390E-C7DC-4DC2-924F-FFC62CFED624}" destId="{812CE511-DDC6-49E8-85BA-02A7708CA188}" srcOrd="3" destOrd="0" parTransId="{762EF5C9-7E8A-44DD-B053-608A191D9D29}" sibTransId="{17EB4DE9-B0FD-4E4F-BA2A-592EFD6698FB}"/>
    <dgm:cxn modelId="{33CEED48-B93F-4B13-A17A-068F1DA1366E}" type="presOf" srcId="{24FB08F0-AFE2-4425-A87E-3D444F403CC4}" destId="{BA0ED80E-905D-4E1C-8FCF-C29D25815F25}" srcOrd="0" destOrd="0" presId="urn:microsoft.com/office/officeart/2008/layout/VerticalCurvedList"/>
    <dgm:cxn modelId="{8072CC6A-4529-403F-9947-703C198EF4BB}" srcId="{C9F2390E-C7DC-4DC2-924F-FFC62CFED624}" destId="{24FB08F0-AFE2-4425-A87E-3D444F403CC4}" srcOrd="2" destOrd="0" parTransId="{4CFC2606-92AA-43E0-A34B-63215308D8AC}" sibTransId="{3D975620-2AF1-4420-90FB-C0F2DA267AA9}"/>
    <dgm:cxn modelId="{7740D373-A52E-4F06-88C3-F35449CD5093}" type="presOf" srcId="{48E5C7BA-8A26-4AEB-A926-97085559384F}" destId="{D0787601-C054-4671-9328-F4FB49BFB509}" srcOrd="0" destOrd="0" presId="urn:microsoft.com/office/officeart/2008/layout/VerticalCurvedList"/>
    <dgm:cxn modelId="{09396C76-99FA-41A7-95FD-00E8A4285395}" type="presOf" srcId="{C9F2390E-C7DC-4DC2-924F-FFC62CFED624}" destId="{30F9CAE5-95DF-470A-9CB7-289E7993ECAC}" srcOrd="0" destOrd="0" presId="urn:microsoft.com/office/officeart/2008/layout/VerticalCurvedList"/>
    <dgm:cxn modelId="{68F65276-3631-4FF3-AD25-3EED61DF2A0E}" srcId="{C9F2390E-C7DC-4DC2-924F-FFC62CFED624}" destId="{1067B0E6-0E11-46D3-A01C-5D8A3C7F8D48}" srcOrd="1" destOrd="0" parTransId="{0F7D8AF6-F0E0-4794-9360-13FAAC67C72D}" sibTransId="{2579D130-DF17-465B-ACCA-BF705E8B73A3}"/>
    <dgm:cxn modelId="{22F9E5C5-02CD-43FF-8A0A-31544EEC05B3}" type="presOf" srcId="{10D9BAE9-324F-4075-9358-D63337BA9B05}" destId="{68CB71CE-7D7C-4682-AF03-CA0CC9220F6C}" srcOrd="0" destOrd="0" presId="urn:microsoft.com/office/officeart/2008/layout/VerticalCurvedList"/>
    <dgm:cxn modelId="{7ACA42CD-9E22-4C1B-9FDE-FCEC8C81CFBA}" type="presOf" srcId="{812CE511-DDC6-49E8-85BA-02A7708CA188}" destId="{8652EC98-59BD-4307-A7D2-D814AA55BA2B}" srcOrd="0" destOrd="0" presId="urn:microsoft.com/office/officeart/2008/layout/VerticalCurvedList"/>
    <dgm:cxn modelId="{BB7313E0-5F7E-4FC6-AF06-F4AB3C656ED8}" srcId="{C9F2390E-C7DC-4DC2-924F-FFC62CFED624}" destId="{10D9BAE9-324F-4075-9358-D63337BA9B05}" srcOrd="0" destOrd="0" parTransId="{ACEB8F0B-EF8A-44E1-B306-2710FB620190}" sibTransId="{48E5C7BA-8A26-4AEB-A926-97085559384F}"/>
    <dgm:cxn modelId="{080E9253-3FBA-46A3-902F-C48FDEFFCBE6}" type="presParOf" srcId="{30F9CAE5-95DF-470A-9CB7-289E7993ECAC}" destId="{7AE0B617-0D63-4376-A1B6-990BBC35B627}" srcOrd="0" destOrd="0" presId="urn:microsoft.com/office/officeart/2008/layout/VerticalCurvedList"/>
    <dgm:cxn modelId="{8532B9B5-0EB5-48B3-992C-A655EE2CFCA6}" type="presParOf" srcId="{7AE0B617-0D63-4376-A1B6-990BBC35B627}" destId="{2614DDCF-AA81-4AFD-9972-AC976CE36EA4}" srcOrd="0" destOrd="0" presId="urn:microsoft.com/office/officeart/2008/layout/VerticalCurvedList"/>
    <dgm:cxn modelId="{BAD93A2F-95BA-4303-A3ED-913380506C9F}" type="presParOf" srcId="{2614DDCF-AA81-4AFD-9972-AC976CE36EA4}" destId="{FE128C55-EE54-4910-B595-EB79C350EC5E}" srcOrd="0" destOrd="0" presId="urn:microsoft.com/office/officeart/2008/layout/VerticalCurvedList"/>
    <dgm:cxn modelId="{5F91CC35-CC03-4DAE-BEAE-7F3C7F4B29E1}" type="presParOf" srcId="{2614DDCF-AA81-4AFD-9972-AC976CE36EA4}" destId="{D0787601-C054-4671-9328-F4FB49BFB509}" srcOrd="1" destOrd="0" presId="urn:microsoft.com/office/officeart/2008/layout/VerticalCurvedList"/>
    <dgm:cxn modelId="{C55B359B-737D-4712-8543-655633FFF970}" type="presParOf" srcId="{2614DDCF-AA81-4AFD-9972-AC976CE36EA4}" destId="{94952B34-A82F-4365-B004-7CF54F0593A8}" srcOrd="2" destOrd="0" presId="urn:microsoft.com/office/officeart/2008/layout/VerticalCurvedList"/>
    <dgm:cxn modelId="{3EBD4A19-020B-4EC9-937A-BA20ECE482BB}" type="presParOf" srcId="{2614DDCF-AA81-4AFD-9972-AC976CE36EA4}" destId="{BBE772CB-78B0-46B2-88B1-4BCF44320452}" srcOrd="3" destOrd="0" presId="urn:microsoft.com/office/officeart/2008/layout/VerticalCurvedList"/>
    <dgm:cxn modelId="{D968FB95-E6A9-4EF9-B988-1489C02FB419}" type="presParOf" srcId="{7AE0B617-0D63-4376-A1B6-990BBC35B627}" destId="{68CB71CE-7D7C-4682-AF03-CA0CC9220F6C}" srcOrd="1" destOrd="0" presId="urn:microsoft.com/office/officeart/2008/layout/VerticalCurvedList"/>
    <dgm:cxn modelId="{BE0551E8-F863-4BEE-829D-00AF7C42FD09}" type="presParOf" srcId="{7AE0B617-0D63-4376-A1B6-990BBC35B627}" destId="{45D17EBB-7735-42D1-809B-1A7973B63083}" srcOrd="2" destOrd="0" presId="urn:microsoft.com/office/officeart/2008/layout/VerticalCurvedList"/>
    <dgm:cxn modelId="{841D0F93-1F0F-47AF-BDB0-1FC27B1B79A8}" type="presParOf" srcId="{45D17EBB-7735-42D1-809B-1A7973B63083}" destId="{4C339AF5-4574-404E-A0F3-CAA603DBE6F8}" srcOrd="0" destOrd="0" presId="urn:microsoft.com/office/officeart/2008/layout/VerticalCurvedList"/>
    <dgm:cxn modelId="{6DA2C7E3-35CE-4433-ADCF-BFF5836D8082}" type="presParOf" srcId="{7AE0B617-0D63-4376-A1B6-990BBC35B627}" destId="{DDF2A202-DA04-4713-BA83-2B9172F50563}" srcOrd="3" destOrd="0" presId="urn:microsoft.com/office/officeart/2008/layout/VerticalCurvedList"/>
    <dgm:cxn modelId="{B40452C4-C041-409F-9C9C-431EF1946C76}" type="presParOf" srcId="{7AE0B617-0D63-4376-A1B6-990BBC35B627}" destId="{A38EA3C2-AC79-4880-B2F0-2CE78AFF6174}" srcOrd="4" destOrd="0" presId="urn:microsoft.com/office/officeart/2008/layout/VerticalCurvedList"/>
    <dgm:cxn modelId="{C47E433E-6E24-4140-9BF2-BE99D2C72DB9}" type="presParOf" srcId="{A38EA3C2-AC79-4880-B2F0-2CE78AFF6174}" destId="{A9757494-A1AB-4E2E-9EF0-BC7064E4D144}" srcOrd="0" destOrd="0" presId="urn:microsoft.com/office/officeart/2008/layout/VerticalCurvedList"/>
    <dgm:cxn modelId="{71491F58-3EB1-4EF2-9AB4-3FA3C0B038CD}" type="presParOf" srcId="{7AE0B617-0D63-4376-A1B6-990BBC35B627}" destId="{BA0ED80E-905D-4E1C-8FCF-C29D25815F25}" srcOrd="5" destOrd="0" presId="urn:microsoft.com/office/officeart/2008/layout/VerticalCurvedList"/>
    <dgm:cxn modelId="{EAAF2B60-23AB-4C9D-8BBE-EE8701652E4C}" type="presParOf" srcId="{7AE0B617-0D63-4376-A1B6-990BBC35B627}" destId="{5099EABE-05DA-427C-AC6B-AB76B741118A}" srcOrd="6" destOrd="0" presId="urn:microsoft.com/office/officeart/2008/layout/VerticalCurvedList"/>
    <dgm:cxn modelId="{E080A336-5C8D-41CC-A7D8-B0DAA2D63778}" type="presParOf" srcId="{5099EABE-05DA-427C-AC6B-AB76B741118A}" destId="{7B9D8A7A-1AF0-445F-A9C7-188BCC45CE12}" srcOrd="0" destOrd="0" presId="urn:microsoft.com/office/officeart/2008/layout/VerticalCurvedList"/>
    <dgm:cxn modelId="{D0341F7B-8897-4AF4-AF4B-43F357D9FAA8}" type="presParOf" srcId="{7AE0B617-0D63-4376-A1B6-990BBC35B627}" destId="{8652EC98-59BD-4307-A7D2-D814AA55BA2B}" srcOrd="7" destOrd="0" presId="urn:microsoft.com/office/officeart/2008/layout/VerticalCurvedList"/>
    <dgm:cxn modelId="{92AAEF3A-A6D9-490E-B2D5-8818DAB77261}" type="presParOf" srcId="{7AE0B617-0D63-4376-A1B6-990BBC35B627}" destId="{5524CAE8-DC81-436C-BE87-4576BAFF5406}" srcOrd="8" destOrd="0" presId="urn:microsoft.com/office/officeart/2008/layout/VerticalCurvedList"/>
    <dgm:cxn modelId="{339BA24C-1C38-4D33-B49D-3F2999BECD65}" type="presParOf" srcId="{5524CAE8-DC81-436C-BE87-4576BAFF5406}" destId="{E8BF4C7B-06B9-421E-8E58-D7276739CC2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BF9D0EB-F9E1-443E-AD0B-A84726F6C5C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47DCE3B-3FF6-4578-B533-83020B4BC926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Char char="o"/>
          </a:pPr>
          <a:r>
            <a:rPr lang="en-US" sz="2000"/>
            <a:t>Rituals and rites</a:t>
          </a:r>
          <a:endParaRPr lang="en-AU" sz="2000"/>
        </a:p>
      </dgm:t>
    </dgm:pt>
    <dgm:pt modelId="{19CDB8CA-8A50-4DE9-8F57-E5BF5CD5C3F2}" type="parTrans" cxnId="{6FCA46A8-6BD6-4E89-95F8-4E2B4B0E4D0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1682652-7DE9-47C9-9239-7D680132AA9A}" type="sibTrans" cxnId="{6FCA46A8-6BD6-4E89-95F8-4E2B4B0E4D0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70AB06C-71D3-4DD1-9721-FAEE0BB5BD57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Community events</a:t>
          </a:r>
          <a:endParaRPr lang="en-US" sz="2000" dirty="0"/>
        </a:p>
      </dgm:t>
    </dgm:pt>
    <dgm:pt modelId="{C1BC9C33-5B58-47AD-B2F6-651FDA7C183E}" type="parTrans" cxnId="{CB8E7625-8A86-4922-A18C-3D3CCA92642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74EF8F1-FD49-45C8-9840-14C860E1898F}" type="sibTrans" cxnId="{CB8E7625-8A86-4922-A18C-3D3CCA92642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CFADD68-40B7-40D6-9696-7A6F62A1F9D6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Cultural celebrations</a:t>
          </a:r>
          <a:endParaRPr lang="en-US" sz="2000" dirty="0"/>
        </a:p>
      </dgm:t>
    </dgm:pt>
    <dgm:pt modelId="{072A6B54-099C-427F-AF21-AA6178B87571}" type="parTrans" cxnId="{73168C92-8559-4D0C-9C7D-1BED1D8F2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CD9B813-579E-4E98-86FA-CB0B8190707B}" type="sibTrans" cxnId="{73168C92-8559-4D0C-9C7D-1BED1D8F2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2BC770D-0D3F-4C3D-82BF-3148DB552BF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Learning new languages</a:t>
          </a:r>
        </a:p>
      </dgm:t>
    </dgm:pt>
    <dgm:pt modelId="{86DE0F61-DCC5-4378-B7F0-0DB8910B5121}" type="parTrans" cxnId="{39B518C6-0F56-47E5-8EEE-15656B3EF9D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39BE552-55E6-4A36-B05F-7B3788D961A6}" type="sibTrans" cxnId="{39B518C6-0F56-47E5-8EEE-15656B3EF9D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F50ED02-105F-4022-8CBE-FAA533656EB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Meeting other people of the same ethnic origin</a:t>
          </a:r>
        </a:p>
      </dgm:t>
    </dgm:pt>
    <dgm:pt modelId="{D68BA877-2004-4B76-BA1C-DC2BBA987F12}" type="parTrans" cxnId="{8E12D710-59A7-4FA1-A1E8-609CD5E3D85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F7E286A-4D64-4C9F-BB21-BB9075530DC9}" type="sibTrans" cxnId="{8E12D710-59A7-4FA1-A1E8-609CD5E3D85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8DEC5A0-5E30-4F8F-97B0-964982E14CAD}" type="pres">
      <dgm:prSet presAssocID="{FBF9D0EB-F9E1-443E-AD0B-A84726F6C5C6}" presName="diagram" presStyleCnt="0">
        <dgm:presLayoutVars>
          <dgm:dir/>
          <dgm:resizeHandles val="exact"/>
        </dgm:presLayoutVars>
      </dgm:prSet>
      <dgm:spPr/>
    </dgm:pt>
    <dgm:pt modelId="{F65F2B21-B47F-47C4-8241-7CF21159BD2B}" type="pres">
      <dgm:prSet presAssocID="{747DCE3B-3FF6-4578-B533-83020B4BC926}" presName="node" presStyleLbl="node1" presStyleIdx="0" presStyleCnt="5" custScaleX="127335">
        <dgm:presLayoutVars>
          <dgm:bulletEnabled val="1"/>
        </dgm:presLayoutVars>
      </dgm:prSet>
      <dgm:spPr/>
    </dgm:pt>
    <dgm:pt modelId="{BAFA4959-0013-4143-9629-E7157E606E78}" type="pres">
      <dgm:prSet presAssocID="{11682652-7DE9-47C9-9239-7D680132AA9A}" presName="sibTrans" presStyleCnt="0"/>
      <dgm:spPr/>
    </dgm:pt>
    <dgm:pt modelId="{1FB1A5D6-8966-4253-9D15-F64EE6B5ADB4}" type="pres">
      <dgm:prSet presAssocID="{870AB06C-71D3-4DD1-9721-FAEE0BB5BD57}" presName="node" presStyleLbl="node1" presStyleIdx="1" presStyleCnt="5" custScaleX="127335">
        <dgm:presLayoutVars>
          <dgm:bulletEnabled val="1"/>
        </dgm:presLayoutVars>
      </dgm:prSet>
      <dgm:spPr/>
    </dgm:pt>
    <dgm:pt modelId="{8C5A5442-4742-4836-B5B6-167F5C4DE8D8}" type="pres">
      <dgm:prSet presAssocID="{674EF8F1-FD49-45C8-9840-14C860E1898F}" presName="sibTrans" presStyleCnt="0"/>
      <dgm:spPr/>
    </dgm:pt>
    <dgm:pt modelId="{859DF1FC-DF50-4485-89EC-9298D24E318A}" type="pres">
      <dgm:prSet presAssocID="{BCFADD68-40B7-40D6-9696-7A6F62A1F9D6}" presName="node" presStyleLbl="node1" presStyleIdx="2" presStyleCnt="5" custScaleX="127335">
        <dgm:presLayoutVars>
          <dgm:bulletEnabled val="1"/>
        </dgm:presLayoutVars>
      </dgm:prSet>
      <dgm:spPr/>
    </dgm:pt>
    <dgm:pt modelId="{0DFA642B-F955-4962-B411-7F277703954A}" type="pres">
      <dgm:prSet presAssocID="{ECD9B813-579E-4E98-86FA-CB0B8190707B}" presName="sibTrans" presStyleCnt="0"/>
      <dgm:spPr/>
    </dgm:pt>
    <dgm:pt modelId="{EE9B5B90-5E1B-4E8F-AD48-54175B60A29C}" type="pres">
      <dgm:prSet presAssocID="{D2BC770D-0D3F-4C3D-82BF-3148DB552BF5}" presName="node" presStyleLbl="node1" presStyleIdx="3" presStyleCnt="5" custScaleX="127335">
        <dgm:presLayoutVars>
          <dgm:bulletEnabled val="1"/>
        </dgm:presLayoutVars>
      </dgm:prSet>
      <dgm:spPr/>
    </dgm:pt>
    <dgm:pt modelId="{75552FAE-1D88-4A33-AEE0-B0E4C97DC134}" type="pres">
      <dgm:prSet presAssocID="{B39BE552-55E6-4A36-B05F-7B3788D961A6}" presName="sibTrans" presStyleCnt="0"/>
      <dgm:spPr/>
    </dgm:pt>
    <dgm:pt modelId="{2542C508-FCFD-49C4-A487-A87174B216A7}" type="pres">
      <dgm:prSet presAssocID="{EF50ED02-105F-4022-8CBE-FAA533656EB1}" presName="node" presStyleLbl="node1" presStyleIdx="4" presStyleCnt="5" custScaleX="127335">
        <dgm:presLayoutVars>
          <dgm:bulletEnabled val="1"/>
        </dgm:presLayoutVars>
      </dgm:prSet>
      <dgm:spPr/>
    </dgm:pt>
  </dgm:ptLst>
  <dgm:cxnLst>
    <dgm:cxn modelId="{8E12D710-59A7-4FA1-A1E8-609CD5E3D852}" srcId="{FBF9D0EB-F9E1-443E-AD0B-A84726F6C5C6}" destId="{EF50ED02-105F-4022-8CBE-FAA533656EB1}" srcOrd="4" destOrd="0" parTransId="{D68BA877-2004-4B76-BA1C-DC2BBA987F12}" sibTransId="{BF7E286A-4D64-4C9F-BB21-BB9075530DC9}"/>
    <dgm:cxn modelId="{CB8E7625-8A86-4922-A18C-3D3CCA92642F}" srcId="{FBF9D0EB-F9E1-443E-AD0B-A84726F6C5C6}" destId="{870AB06C-71D3-4DD1-9721-FAEE0BB5BD57}" srcOrd="1" destOrd="0" parTransId="{C1BC9C33-5B58-47AD-B2F6-651FDA7C183E}" sibTransId="{674EF8F1-FD49-45C8-9840-14C860E1898F}"/>
    <dgm:cxn modelId="{0F490650-FCBF-4652-8257-545CEBF1D6AA}" type="presOf" srcId="{747DCE3B-3FF6-4578-B533-83020B4BC926}" destId="{F65F2B21-B47F-47C4-8241-7CF21159BD2B}" srcOrd="0" destOrd="0" presId="urn:microsoft.com/office/officeart/2005/8/layout/default"/>
    <dgm:cxn modelId="{611E9651-F545-41B9-A319-74C6F46BDD02}" type="presOf" srcId="{D2BC770D-0D3F-4C3D-82BF-3148DB552BF5}" destId="{EE9B5B90-5E1B-4E8F-AD48-54175B60A29C}" srcOrd="0" destOrd="0" presId="urn:microsoft.com/office/officeart/2005/8/layout/default"/>
    <dgm:cxn modelId="{118BA352-1DE5-47AF-900C-0B3F85B990C0}" type="presOf" srcId="{EF50ED02-105F-4022-8CBE-FAA533656EB1}" destId="{2542C508-FCFD-49C4-A487-A87174B216A7}" srcOrd="0" destOrd="0" presId="urn:microsoft.com/office/officeart/2005/8/layout/default"/>
    <dgm:cxn modelId="{3BE59E5A-BBEA-49FE-885A-D253BED1540F}" type="presOf" srcId="{870AB06C-71D3-4DD1-9721-FAEE0BB5BD57}" destId="{1FB1A5D6-8966-4253-9D15-F64EE6B5ADB4}" srcOrd="0" destOrd="0" presId="urn:microsoft.com/office/officeart/2005/8/layout/default"/>
    <dgm:cxn modelId="{73168C92-8559-4D0C-9C7D-1BED1D8F2BFE}" srcId="{FBF9D0EB-F9E1-443E-AD0B-A84726F6C5C6}" destId="{BCFADD68-40B7-40D6-9696-7A6F62A1F9D6}" srcOrd="2" destOrd="0" parTransId="{072A6B54-099C-427F-AF21-AA6178B87571}" sibTransId="{ECD9B813-579E-4E98-86FA-CB0B8190707B}"/>
    <dgm:cxn modelId="{A3185697-6932-46EB-A9B4-0FDC88193323}" type="presOf" srcId="{BCFADD68-40B7-40D6-9696-7A6F62A1F9D6}" destId="{859DF1FC-DF50-4485-89EC-9298D24E318A}" srcOrd="0" destOrd="0" presId="urn:microsoft.com/office/officeart/2005/8/layout/default"/>
    <dgm:cxn modelId="{6FCA46A8-6BD6-4E89-95F8-4E2B4B0E4D0E}" srcId="{FBF9D0EB-F9E1-443E-AD0B-A84726F6C5C6}" destId="{747DCE3B-3FF6-4578-B533-83020B4BC926}" srcOrd="0" destOrd="0" parTransId="{19CDB8CA-8A50-4DE9-8F57-E5BF5CD5C3F2}" sibTransId="{11682652-7DE9-47C9-9239-7D680132AA9A}"/>
    <dgm:cxn modelId="{39B518C6-0F56-47E5-8EEE-15656B3EF9D6}" srcId="{FBF9D0EB-F9E1-443E-AD0B-A84726F6C5C6}" destId="{D2BC770D-0D3F-4C3D-82BF-3148DB552BF5}" srcOrd="3" destOrd="0" parTransId="{86DE0F61-DCC5-4378-B7F0-0DB8910B5121}" sibTransId="{B39BE552-55E6-4A36-B05F-7B3788D961A6}"/>
    <dgm:cxn modelId="{0D1D94E3-B83A-4B42-838B-72E12ECEE05D}" type="presOf" srcId="{FBF9D0EB-F9E1-443E-AD0B-A84726F6C5C6}" destId="{68DEC5A0-5E30-4F8F-97B0-964982E14CAD}" srcOrd="0" destOrd="0" presId="urn:microsoft.com/office/officeart/2005/8/layout/default"/>
    <dgm:cxn modelId="{59938BF3-09E4-47C8-92F7-5A866BCE7820}" type="presParOf" srcId="{68DEC5A0-5E30-4F8F-97B0-964982E14CAD}" destId="{F65F2B21-B47F-47C4-8241-7CF21159BD2B}" srcOrd="0" destOrd="0" presId="urn:microsoft.com/office/officeart/2005/8/layout/default"/>
    <dgm:cxn modelId="{5BC47B9A-C701-4857-B896-4B22DB6A30B1}" type="presParOf" srcId="{68DEC5A0-5E30-4F8F-97B0-964982E14CAD}" destId="{BAFA4959-0013-4143-9629-E7157E606E78}" srcOrd="1" destOrd="0" presId="urn:microsoft.com/office/officeart/2005/8/layout/default"/>
    <dgm:cxn modelId="{CE953664-A486-4F14-8628-C2C7580699E0}" type="presParOf" srcId="{68DEC5A0-5E30-4F8F-97B0-964982E14CAD}" destId="{1FB1A5D6-8966-4253-9D15-F64EE6B5ADB4}" srcOrd="2" destOrd="0" presId="urn:microsoft.com/office/officeart/2005/8/layout/default"/>
    <dgm:cxn modelId="{E3FE275C-A47B-40C6-A242-8C2600D7AD0A}" type="presParOf" srcId="{68DEC5A0-5E30-4F8F-97B0-964982E14CAD}" destId="{8C5A5442-4742-4836-B5B6-167F5C4DE8D8}" srcOrd="3" destOrd="0" presId="urn:microsoft.com/office/officeart/2005/8/layout/default"/>
    <dgm:cxn modelId="{CF2A3ABF-ACE2-4D1B-B820-D2D744392D8B}" type="presParOf" srcId="{68DEC5A0-5E30-4F8F-97B0-964982E14CAD}" destId="{859DF1FC-DF50-4485-89EC-9298D24E318A}" srcOrd="4" destOrd="0" presId="urn:microsoft.com/office/officeart/2005/8/layout/default"/>
    <dgm:cxn modelId="{FBE45EA3-23EB-4646-87E2-4627FE1A3BFB}" type="presParOf" srcId="{68DEC5A0-5E30-4F8F-97B0-964982E14CAD}" destId="{0DFA642B-F955-4962-B411-7F277703954A}" srcOrd="5" destOrd="0" presId="urn:microsoft.com/office/officeart/2005/8/layout/default"/>
    <dgm:cxn modelId="{8D4D00A9-D976-4116-9AF8-4661FA35BFA5}" type="presParOf" srcId="{68DEC5A0-5E30-4F8F-97B0-964982E14CAD}" destId="{EE9B5B90-5E1B-4E8F-AD48-54175B60A29C}" srcOrd="6" destOrd="0" presId="urn:microsoft.com/office/officeart/2005/8/layout/default"/>
    <dgm:cxn modelId="{2CC7EB27-9F51-49E0-B546-BAC5047A5A04}" type="presParOf" srcId="{68DEC5A0-5E30-4F8F-97B0-964982E14CAD}" destId="{75552FAE-1D88-4A33-AEE0-B0E4C97DC134}" srcOrd="7" destOrd="0" presId="urn:microsoft.com/office/officeart/2005/8/layout/default"/>
    <dgm:cxn modelId="{8AEDFAEC-BF2F-4B8E-942D-DC4F1A91D4F5}" type="presParOf" srcId="{68DEC5A0-5E30-4F8F-97B0-964982E14CAD}" destId="{2542C508-FCFD-49C4-A487-A87174B216A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A1DB7B2-B838-4B4F-ADBA-336D75FB6ED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602075B-DBFE-4D8B-B124-B1F85569B6FC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You present an upbeat and helpful attitude</a:t>
          </a:r>
          <a:endParaRPr lang="en-AU" sz="2000" dirty="0"/>
        </a:p>
      </dgm:t>
    </dgm:pt>
    <dgm:pt modelId="{3A1B6400-7133-46AD-BA7E-C71313A6BA8E}" type="parTrans" cxnId="{C077B159-0C37-4528-B886-2C78F0C3112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CED5260-C626-452E-802D-E16602484CD2}" type="sibTrans" cxnId="{C077B159-0C37-4528-B886-2C78F0C3112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FCE08B0-C6E3-4AE1-A4E3-2F7027E36CBE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talk about the benefits of the opportunity</a:t>
          </a:r>
        </a:p>
      </dgm:t>
    </dgm:pt>
    <dgm:pt modelId="{FB5A9D9D-69F9-4B83-A143-C5D8FDD5C77B}" type="parTrans" cxnId="{E83D1549-9625-4D27-8063-36737B6D407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71129C0-35F2-45EF-9FC5-F884C081D74D}" type="sibTrans" cxnId="{E83D1549-9625-4D27-8063-36737B6D407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792B494-F522-473A-9DA7-74CC729DE7D1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acknowledge every effort the person makes</a:t>
          </a:r>
        </a:p>
      </dgm:t>
    </dgm:pt>
    <dgm:pt modelId="{4FC2986F-2CF7-4A49-85A9-A2BAA082E7E7}" type="parTrans" cxnId="{CF3651F6-370C-4A9F-B5EE-FE340C838B8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3CA8202-B952-4D58-92E7-38247ABDFB18}" type="sibTrans" cxnId="{CF3651F6-370C-4A9F-B5EE-FE340C838B8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F4264FB-4C6D-460B-B766-8C67E73B0DF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avoid highlighting mistakes or inadequacies</a:t>
          </a:r>
        </a:p>
      </dgm:t>
    </dgm:pt>
    <dgm:pt modelId="{18069748-9372-4605-8818-E0610B93008C}" type="parTrans" cxnId="{31BB6D2B-6A4F-4629-A0D4-589330FC481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806B708-E1B7-4398-8BB4-E9C7F52F8999}" type="sibTrans" cxnId="{31BB6D2B-6A4F-4629-A0D4-589330FC481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8E5A2DA-62B9-46E1-8364-BBFF54BE289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discourage their negative thoughts and foster their positive ones</a:t>
          </a:r>
        </a:p>
      </dgm:t>
    </dgm:pt>
    <dgm:pt modelId="{6A769D09-5746-468B-9812-996FB6CB567D}" type="parTrans" cxnId="{02C75604-C25B-4EAB-9F1F-AED02BFD3E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E1A17B5-6D4A-4F70-9E61-A460B361B5E2}" type="sibTrans" cxnId="{02C75604-C25B-4EAB-9F1F-AED02BFD3E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13F89A6-FFCA-403D-AF2A-73E3C3C9C958}" type="pres">
      <dgm:prSet presAssocID="{FA1DB7B2-B838-4B4F-ADBA-336D75FB6EDA}" presName="linear" presStyleCnt="0">
        <dgm:presLayoutVars>
          <dgm:animLvl val="lvl"/>
          <dgm:resizeHandles val="exact"/>
        </dgm:presLayoutVars>
      </dgm:prSet>
      <dgm:spPr/>
    </dgm:pt>
    <dgm:pt modelId="{85AC0EA2-0B06-4412-902E-EDDF87F26793}" type="pres">
      <dgm:prSet presAssocID="{7602075B-DBFE-4D8B-B124-B1F85569B6F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7EF6CB4-5980-4485-BC25-6E5210542A94}" type="pres">
      <dgm:prSet presAssocID="{FCED5260-C626-452E-802D-E16602484CD2}" presName="spacer" presStyleCnt="0"/>
      <dgm:spPr/>
    </dgm:pt>
    <dgm:pt modelId="{F6FDDA8E-0E9A-4950-8736-1D0D28F6EC2C}" type="pres">
      <dgm:prSet presAssocID="{4FCE08B0-C6E3-4AE1-A4E3-2F7027E36CB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CC1DB62-0B1E-47B1-8931-0CA6335AF51B}" type="pres">
      <dgm:prSet presAssocID="{A71129C0-35F2-45EF-9FC5-F884C081D74D}" presName="spacer" presStyleCnt="0"/>
      <dgm:spPr/>
    </dgm:pt>
    <dgm:pt modelId="{F6F10433-E72D-4BC5-A273-51F739822C65}" type="pres">
      <dgm:prSet presAssocID="{C792B494-F522-473A-9DA7-74CC729DE7D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12F21D7-EBDC-46A8-8776-9E57F1D7B252}" type="pres">
      <dgm:prSet presAssocID="{63CA8202-B952-4D58-92E7-38247ABDFB18}" presName="spacer" presStyleCnt="0"/>
      <dgm:spPr/>
    </dgm:pt>
    <dgm:pt modelId="{7828126B-B313-4F20-B348-197D585313D4}" type="pres">
      <dgm:prSet presAssocID="{1F4264FB-4C6D-460B-B766-8C67E73B0DF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D348A82-2C8C-43E2-864D-7721B8081BE3}" type="pres">
      <dgm:prSet presAssocID="{F806B708-E1B7-4398-8BB4-E9C7F52F8999}" presName="spacer" presStyleCnt="0"/>
      <dgm:spPr/>
    </dgm:pt>
    <dgm:pt modelId="{86D6C79E-9CEB-4C12-A2FB-1CB4D9384E0F}" type="pres">
      <dgm:prSet presAssocID="{68E5A2DA-62B9-46E1-8364-BBFF54BE289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2C75604-C25B-4EAB-9F1F-AED02BFD3E50}" srcId="{FA1DB7B2-B838-4B4F-ADBA-336D75FB6EDA}" destId="{68E5A2DA-62B9-46E1-8364-BBFF54BE2893}" srcOrd="4" destOrd="0" parTransId="{6A769D09-5746-468B-9812-996FB6CB567D}" sibTransId="{2E1A17B5-6D4A-4F70-9E61-A460B361B5E2}"/>
    <dgm:cxn modelId="{C20E7924-CA11-4190-85AF-A64CEB13043F}" type="presOf" srcId="{FA1DB7B2-B838-4B4F-ADBA-336D75FB6EDA}" destId="{013F89A6-FFCA-403D-AF2A-73E3C3C9C958}" srcOrd="0" destOrd="0" presId="urn:microsoft.com/office/officeart/2005/8/layout/vList2"/>
    <dgm:cxn modelId="{31BB6D2B-6A4F-4629-A0D4-589330FC4817}" srcId="{FA1DB7B2-B838-4B4F-ADBA-336D75FB6EDA}" destId="{1F4264FB-4C6D-460B-B766-8C67E73B0DF7}" srcOrd="3" destOrd="0" parTransId="{18069748-9372-4605-8818-E0610B93008C}" sibTransId="{F806B708-E1B7-4398-8BB4-E9C7F52F8999}"/>
    <dgm:cxn modelId="{E83D1549-9625-4D27-8063-36737B6D4071}" srcId="{FA1DB7B2-B838-4B4F-ADBA-336D75FB6EDA}" destId="{4FCE08B0-C6E3-4AE1-A4E3-2F7027E36CBE}" srcOrd="1" destOrd="0" parTransId="{FB5A9D9D-69F9-4B83-A143-C5D8FDD5C77B}" sibTransId="{A71129C0-35F2-45EF-9FC5-F884C081D74D}"/>
    <dgm:cxn modelId="{77E8686F-638E-4209-B189-1C6C03EF0A45}" type="presOf" srcId="{C792B494-F522-473A-9DA7-74CC729DE7D1}" destId="{F6F10433-E72D-4BC5-A273-51F739822C65}" srcOrd="0" destOrd="0" presId="urn:microsoft.com/office/officeart/2005/8/layout/vList2"/>
    <dgm:cxn modelId="{C077B159-0C37-4528-B886-2C78F0C31123}" srcId="{FA1DB7B2-B838-4B4F-ADBA-336D75FB6EDA}" destId="{7602075B-DBFE-4D8B-B124-B1F85569B6FC}" srcOrd="0" destOrd="0" parTransId="{3A1B6400-7133-46AD-BA7E-C71313A6BA8E}" sibTransId="{FCED5260-C626-452E-802D-E16602484CD2}"/>
    <dgm:cxn modelId="{88B4867A-82B6-42D9-9274-0113AE0BF623}" type="presOf" srcId="{4FCE08B0-C6E3-4AE1-A4E3-2F7027E36CBE}" destId="{F6FDDA8E-0E9A-4950-8736-1D0D28F6EC2C}" srcOrd="0" destOrd="0" presId="urn:microsoft.com/office/officeart/2005/8/layout/vList2"/>
    <dgm:cxn modelId="{492A85CB-C917-479E-BBAD-FA87DB9668FB}" type="presOf" srcId="{1F4264FB-4C6D-460B-B766-8C67E73B0DF7}" destId="{7828126B-B313-4F20-B348-197D585313D4}" srcOrd="0" destOrd="0" presId="urn:microsoft.com/office/officeart/2005/8/layout/vList2"/>
    <dgm:cxn modelId="{105861CD-BDAF-4525-B42D-C3A7B2AAB8E8}" type="presOf" srcId="{7602075B-DBFE-4D8B-B124-B1F85569B6FC}" destId="{85AC0EA2-0B06-4412-902E-EDDF87F26793}" srcOrd="0" destOrd="0" presId="urn:microsoft.com/office/officeart/2005/8/layout/vList2"/>
    <dgm:cxn modelId="{F3AEEBE5-E7BF-45D7-8FC6-59D07FA28885}" type="presOf" srcId="{68E5A2DA-62B9-46E1-8364-BBFF54BE2893}" destId="{86D6C79E-9CEB-4C12-A2FB-1CB4D9384E0F}" srcOrd="0" destOrd="0" presId="urn:microsoft.com/office/officeart/2005/8/layout/vList2"/>
    <dgm:cxn modelId="{CF3651F6-370C-4A9F-B5EE-FE340C838B8F}" srcId="{FA1DB7B2-B838-4B4F-ADBA-336D75FB6EDA}" destId="{C792B494-F522-473A-9DA7-74CC729DE7D1}" srcOrd="2" destOrd="0" parTransId="{4FC2986F-2CF7-4A49-85A9-A2BAA082E7E7}" sibTransId="{63CA8202-B952-4D58-92E7-38247ABDFB18}"/>
    <dgm:cxn modelId="{E9E2A5C0-E74E-4614-9DF1-CD7E1227486A}" type="presParOf" srcId="{013F89A6-FFCA-403D-AF2A-73E3C3C9C958}" destId="{85AC0EA2-0B06-4412-902E-EDDF87F26793}" srcOrd="0" destOrd="0" presId="urn:microsoft.com/office/officeart/2005/8/layout/vList2"/>
    <dgm:cxn modelId="{0BD2944F-E484-4583-9AE5-986ABFA75C8B}" type="presParOf" srcId="{013F89A6-FFCA-403D-AF2A-73E3C3C9C958}" destId="{C7EF6CB4-5980-4485-BC25-6E5210542A94}" srcOrd="1" destOrd="0" presId="urn:microsoft.com/office/officeart/2005/8/layout/vList2"/>
    <dgm:cxn modelId="{B0380CF6-1077-4753-ACBB-659F07CDBEBA}" type="presParOf" srcId="{013F89A6-FFCA-403D-AF2A-73E3C3C9C958}" destId="{F6FDDA8E-0E9A-4950-8736-1D0D28F6EC2C}" srcOrd="2" destOrd="0" presId="urn:microsoft.com/office/officeart/2005/8/layout/vList2"/>
    <dgm:cxn modelId="{0491CB30-C6FC-4AD2-87DB-1DB161C5FD47}" type="presParOf" srcId="{013F89A6-FFCA-403D-AF2A-73E3C3C9C958}" destId="{9CC1DB62-0B1E-47B1-8931-0CA6335AF51B}" srcOrd="3" destOrd="0" presId="urn:microsoft.com/office/officeart/2005/8/layout/vList2"/>
    <dgm:cxn modelId="{45A47CAF-33B6-4901-A3D6-F709E4F46E96}" type="presParOf" srcId="{013F89A6-FFCA-403D-AF2A-73E3C3C9C958}" destId="{F6F10433-E72D-4BC5-A273-51F739822C65}" srcOrd="4" destOrd="0" presId="urn:microsoft.com/office/officeart/2005/8/layout/vList2"/>
    <dgm:cxn modelId="{6B2C18C1-E495-41E9-A7DE-2576F9562263}" type="presParOf" srcId="{013F89A6-FFCA-403D-AF2A-73E3C3C9C958}" destId="{512F21D7-EBDC-46A8-8776-9E57F1D7B252}" srcOrd="5" destOrd="0" presId="urn:microsoft.com/office/officeart/2005/8/layout/vList2"/>
    <dgm:cxn modelId="{0D8BC5FC-C1E7-43AA-8998-92156AAF319A}" type="presParOf" srcId="{013F89A6-FFCA-403D-AF2A-73E3C3C9C958}" destId="{7828126B-B313-4F20-B348-197D585313D4}" srcOrd="6" destOrd="0" presId="urn:microsoft.com/office/officeart/2005/8/layout/vList2"/>
    <dgm:cxn modelId="{F9ED1755-5C68-4460-881A-6EB756ADEFB9}" type="presParOf" srcId="{013F89A6-FFCA-403D-AF2A-73E3C3C9C958}" destId="{9D348A82-2C8C-43E2-864D-7721B8081BE3}" srcOrd="7" destOrd="0" presId="urn:microsoft.com/office/officeart/2005/8/layout/vList2"/>
    <dgm:cxn modelId="{078082A6-78CE-46A1-8DAC-A97246D1109C}" type="presParOf" srcId="{013F89A6-FFCA-403D-AF2A-73E3C3C9C958}" destId="{86D6C79E-9CEB-4C12-A2FB-1CB4D9384E0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C98137F-E5AB-4AB6-A97B-D39EDF08474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1099244-65D7-4D72-81C0-3A36B0748A93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Char char="o"/>
          </a:pPr>
          <a:r>
            <a:rPr lang="en-US" sz="2000" dirty="0"/>
            <a:t>Provide the listening ear if they feel discriminated against and need to talk. </a:t>
          </a:r>
          <a:endParaRPr lang="en-AU" sz="2000" dirty="0"/>
        </a:p>
      </dgm:t>
    </dgm:pt>
    <dgm:pt modelId="{A79A5DAC-6A89-4769-8C91-E97CEB095CB5}" type="parTrans" cxnId="{1893D210-D304-48A3-A3BB-5F8548BBDD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2A0D44E-50C5-4FC0-890B-255C3D09D34E}" type="sibTrans" cxnId="{1893D210-D304-48A3-A3BB-5F8548BBDD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E82FE8B-BF53-4291-983A-57202A11D522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If appropriate, engage in conversations that highlight their culture.</a:t>
          </a:r>
        </a:p>
      </dgm:t>
    </dgm:pt>
    <dgm:pt modelId="{EDC537A0-A0DA-4AFD-BA9D-8ADB02FD04ED}" type="parTrans" cxnId="{7530C923-98F2-419B-9EAB-1E1A1C144F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B1E0E0D-2B91-43CD-AA06-9366EF040F5E}" type="sibTrans" cxnId="{7530C923-98F2-419B-9EAB-1E1A1C144F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6070BC4-6C1B-443F-B5AC-BCBE19AD54F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If appropriate, encourage the person to practice cultural activities.</a:t>
          </a:r>
        </a:p>
      </dgm:t>
    </dgm:pt>
    <dgm:pt modelId="{97BE7D9B-67D3-448E-9751-CBFCF8554F3C}" type="parTrans" cxnId="{222642C9-8EFF-4545-8D6B-C863D4B929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7F9376A-5AC3-4B1F-B8A6-83DFE620E6A4}" type="sibTrans" cxnId="{222642C9-8EFF-4545-8D6B-C863D4B929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233F6EB-2120-43C2-B94A-C90885DE648F}" type="pres">
      <dgm:prSet presAssocID="{AC98137F-E5AB-4AB6-A97B-D39EDF08474F}" presName="linear" presStyleCnt="0">
        <dgm:presLayoutVars>
          <dgm:animLvl val="lvl"/>
          <dgm:resizeHandles val="exact"/>
        </dgm:presLayoutVars>
      </dgm:prSet>
      <dgm:spPr/>
    </dgm:pt>
    <dgm:pt modelId="{B64F467B-1705-4C0C-860F-7DA1C7B69A6E}" type="pres">
      <dgm:prSet presAssocID="{B1099244-65D7-4D72-81C0-3A36B0748A93}" presName="parentText" presStyleLbl="node1" presStyleIdx="0" presStyleCnt="3" custLinFactNeighborX="123">
        <dgm:presLayoutVars>
          <dgm:chMax val="0"/>
          <dgm:bulletEnabled val="1"/>
        </dgm:presLayoutVars>
      </dgm:prSet>
      <dgm:spPr/>
    </dgm:pt>
    <dgm:pt modelId="{F8DC2987-AF11-4577-84AB-0DDD69A7F656}" type="pres">
      <dgm:prSet presAssocID="{42A0D44E-50C5-4FC0-890B-255C3D09D34E}" presName="spacer" presStyleCnt="0"/>
      <dgm:spPr/>
    </dgm:pt>
    <dgm:pt modelId="{BA6F9570-B07C-4961-87EB-1112CE16C7D6}" type="pres">
      <dgm:prSet presAssocID="{2E82FE8B-BF53-4291-983A-57202A11D52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EC58CA2-6A68-4003-88CD-86BE610EFDE6}" type="pres">
      <dgm:prSet presAssocID="{EB1E0E0D-2B91-43CD-AA06-9366EF040F5E}" presName="spacer" presStyleCnt="0"/>
      <dgm:spPr/>
    </dgm:pt>
    <dgm:pt modelId="{FCEBFF00-8E6F-4968-B630-ADF91C9B12A1}" type="pres">
      <dgm:prSet presAssocID="{C6070BC4-6C1B-443F-B5AC-BCBE19AD54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893D210-D304-48A3-A3BB-5F8548BBDD02}" srcId="{AC98137F-E5AB-4AB6-A97B-D39EDF08474F}" destId="{B1099244-65D7-4D72-81C0-3A36B0748A93}" srcOrd="0" destOrd="0" parTransId="{A79A5DAC-6A89-4769-8C91-E97CEB095CB5}" sibTransId="{42A0D44E-50C5-4FC0-890B-255C3D09D34E}"/>
    <dgm:cxn modelId="{7530C923-98F2-419B-9EAB-1E1A1C144F99}" srcId="{AC98137F-E5AB-4AB6-A97B-D39EDF08474F}" destId="{2E82FE8B-BF53-4291-983A-57202A11D522}" srcOrd="1" destOrd="0" parTransId="{EDC537A0-A0DA-4AFD-BA9D-8ADB02FD04ED}" sibTransId="{EB1E0E0D-2B91-43CD-AA06-9366EF040F5E}"/>
    <dgm:cxn modelId="{8CCB2772-3670-46DC-B76C-FF71F54EEE41}" type="presOf" srcId="{C6070BC4-6C1B-443F-B5AC-BCBE19AD54F8}" destId="{FCEBFF00-8E6F-4968-B630-ADF91C9B12A1}" srcOrd="0" destOrd="0" presId="urn:microsoft.com/office/officeart/2005/8/layout/vList2"/>
    <dgm:cxn modelId="{10A52F94-15DE-4205-867A-C46C66A01E07}" type="presOf" srcId="{B1099244-65D7-4D72-81C0-3A36B0748A93}" destId="{B64F467B-1705-4C0C-860F-7DA1C7B69A6E}" srcOrd="0" destOrd="0" presId="urn:microsoft.com/office/officeart/2005/8/layout/vList2"/>
    <dgm:cxn modelId="{222642C9-8EFF-4545-8D6B-C863D4B929C1}" srcId="{AC98137F-E5AB-4AB6-A97B-D39EDF08474F}" destId="{C6070BC4-6C1B-443F-B5AC-BCBE19AD54F8}" srcOrd="2" destOrd="0" parTransId="{97BE7D9B-67D3-448E-9751-CBFCF8554F3C}" sibTransId="{37F9376A-5AC3-4B1F-B8A6-83DFE620E6A4}"/>
    <dgm:cxn modelId="{EC97BBD6-D294-48E1-AD58-36FE868D9138}" type="presOf" srcId="{AC98137F-E5AB-4AB6-A97B-D39EDF08474F}" destId="{C233F6EB-2120-43C2-B94A-C90885DE648F}" srcOrd="0" destOrd="0" presId="urn:microsoft.com/office/officeart/2005/8/layout/vList2"/>
    <dgm:cxn modelId="{599172DF-8443-46A0-B657-124F909AB401}" type="presOf" srcId="{2E82FE8B-BF53-4291-983A-57202A11D522}" destId="{BA6F9570-B07C-4961-87EB-1112CE16C7D6}" srcOrd="0" destOrd="0" presId="urn:microsoft.com/office/officeart/2005/8/layout/vList2"/>
    <dgm:cxn modelId="{2CEA8C0E-ADA7-4059-803C-417A3750C4A8}" type="presParOf" srcId="{C233F6EB-2120-43C2-B94A-C90885DE648F}" destId="{B64F467B-1705-4C0C-860F-7DA1C7B69A6E}" srcOrd="0" destOrd="0" presId="urn:microsoft.com/office/officeart/2005/8/layout/vList2"/>
    <dgm:cxn modelId="{00E02B68-43A8-422A-A5F6-5D6F05782345}" type="presParOf" srcId="{C233F6EB-2120-43C2-B94A-C90885DE648F}" destId="{F8DC2987-AF11-4577-84AB-0DDD69A7F656}" srcOrd="1" destOrd="0" presId="urn:microsoft.com/office/officeart/2005/8/layout/vList2"/>
    <dgm:cxn modelId="{A0E0D1AF-7DD9-496C-A0DA-B8423712695B}" type="presParOf" srcId="{C233F6EB-2120-43C2-B94A-C90885DE648F}" destId="{BA6F9570-B07C-4961-87EB-1112CE16C7D6}" srcOrd="2" destOrd="0" presId="urn:microsoft.com/office/officeart/2005/8/layout/vList2"/>
    <dgm:cxn modelId="{13FDEBC5-C129-46A8-9E2E-E233D5277CFA}" type="presParOf" srcId="{C233F6EB-2120-43C2-B94A-C90885DE648F}" destId="{4EC58CA2-6A68-4003-88CD-86BE610EFDE6}" srcOrd="3" destOrd="0" presId="urn:microsoft.com/office/officeart/2005/8/layout/vList2"/>
    <dgm:cxn modelId="{9CB7280B-8004-4634-8E97-09A649D21448}" type="presParOf" srcId="{C233F6EB-2120-43C2-B94A-C90885DE648F}" destId="{FCEBFF00-8E6F-4968-B630-ADF91C9B12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87947B-3100-49A3-AF47-20680B27906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A4C65-4512-46AC-B6BA-9EF8064CAC22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PH" sz="2200" dirty="0"/>
            <a:t>Information is necessary to provide medical care</a:t>
          </a:r>
          <a:endParaRPr lang="en-US" sz="2200" dirty="0"/>
        </a:p>
      </dgm:t>
    </dgm:pt>
    <dgm:pt modelId="{2E842962-9B95-4706-AD03-1079C7DA1B1E}" type="parTrans" cxnId="{D802F1BE-FDF3-4EB7-9932-BBB5CA0C6F82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014DD86-9DA4-4448-865D-0AFE6E1F1090}" type="sibTrans" cxnId="{D802F1BE-FDF3-4EB7-9932-BBB5CA0C6F82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E68CC89-8826-4968-8FD9-2D31E3E2B7B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PH" sz="2200" dirty="0"/>
            <a:t>Information is necessary to keep the person safe</a:t>
          </a:r>
          <a:endParaRPr lang="en-US" sz="2200" dirty="0"/>
        </a:p>
      </dgm:t>
    </dgm:pt>
    <dgm:pt modelId="{F45B9C12-B2DB-403D-81B1-46ABC5C604D8}" type="parTrans" cxnId="{F56E7EB3-E666-43A7-892C-BC78A0FCB483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235C72B-12B0-4C3C-AAE6-F5B289E9DCEA}" type="sibTrans" cxnId="{F56E7EB3-E666-43A7-892C-BC78A0FCB483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9D9B311-7FFC-4500-A4C7-1A68820410D2}">
      <dgm:prSet phldrT="[Text]" custT="1"/>
      <dgm:spPr/>
      <dgm:t>
        <a:bodyPr/>
        <a:lstStyle/>
        <a:p>
          <a:r>
            <a:rPr lang="en-US" sz="2200" dirty="0"/>
            <a:t>A representative has given consent, if person is unable </a:t>
          </a:r>
        </a:p>
      </dgm:t>
    </dgm:pt>
    <dgm:pt modelId="{6BC3353A-3EDD-4567-9B4B-DF513F377980}" type="parTrans" cxnId="{10CE4C5F-BCCB-4313-849C-471D555FA553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7E6089A-1A11-4703-B771-6C5598E4842F}" type="sibTrans" cxnId="{10CE4C5F-BCCB-4313-849C-471D555FA553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21067C0-7155-4A27-8951-ACC9F65757C2}">
      <dgm:prSet custT="1"/>
      <dgm:spPr>
        <a:solidFill>
          <a:srgbClr val="3DC195"/>
        </a:solidFill>
      </dgm:spPr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PH" sz="2200" dirty="0"/>
            <a:t>Information may affect public health and safety</a:t>
          </a:r>
          <a:endParaRPr lang="en-US" sz="2200" dirty="0"/>
        </a:p>
      </dgm:t>
    </dgm:pt>
    <dgm:pt modelId="{AEB41E6F-5A78-4255-B5E9-A3CD6A64CE77}" type="parTrans" cxnId="{4D095D95-74FA-4DCF-ABF5-A4C8AEA9C634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8E2D798-F9D1-47AE-81D7-9428229DB9BB}" type="sibTrans" cxnId="{4D095D95-74FA-4DCF-ABF5-A4C8AEA9C634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3E520D8-06B8-46B2-BBA5-C68545EE94F6}" type="pres">
      <dgm:prSet presAssocID="{F387947B-3100-49A3-AF47-20680B27906F}" presName="linear" presStyleCnt="0">
        <dgm:presLayoutVars>
          <dgm:animLvl val="lvl"/>
          <dgm:resizeHandles val="exact"/>
        </dgm:presLayoutVars>
      </dgm:prSet>
      <dgm:spPr/>
    </dgm:pt>
    <dgm:pt modelId="{F84B38DA-BA8F-470D-86C8-38868650BB81}" type="pres">
      <dgm:prSet presAssocID="{53AA4C65-4512-46AC-B6BA-9EF8064CAC22}" presName="parentText" presStyleLbl="node1" presStyleIdx="0" presStyleCnt="4" custLinFactNeighborY="17444">
        <dgm:presLayoutVars>
          <dgm:chMax val="0"/>
          <dgm:bulletEnabled val="1"/>
        </dgm:presLayoutVars>
      </dgm:prSet>
      <dgm:spPr/>
    </dgm:pt>
    <dgm:pt modelId="{034E67EF-C0A9-4E56-9E17-1DAE20E74EA8}" type="pres">
      <dgm:prSet presAssocID="{A014DD86-9DA4-4448-865D-0AFE6E1F1090}" presName="spacer" presStyleCnt="0"/>
      <dgm:spPr/>
    </dgm:pt>
    <dgm:pt modelId="{4FDB5E3A-9BAF-461A-B9E7-EC76F4222C8F}" type="pres">
      <dgm:prSet presAssocID="{121067C0-7155-4A27-8951-ACC9F65757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4FF18F8-1285-4787-80AB-1B2960861656}" type="pres">
      <dgm:prSet presAssocID="{98E2D798-F9D1-47AE-81D7-9428229DB9BB}" presName="spacer" presStyleCnt="0"/>
      <dgm:spPr/>
    </dgm:pt>
    <dgm:pt modelId="{DD81E4E0-E85F-4274-9F23-48C6D27322BF}" type="pres">
      <dgm:prSet presAssocID="{CE68CC89-8826-4968-8FD9-2D31E3E2B7B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A44376-F6C0-43B5-9298-1BFE11592BC8}" type="pres">
      <dgm:prSet presAssocID="{0235C72B-12B0-4C3C-AAE6-F5B289E9DCEA}" presName="spacer" presStyleCnt="0"/>
      <dgm:spPr/>
    </dgm:pt>
    <dgm:pt modelId="{B494F8E2-1D88-4ED3-94A7-1E1EEDC60DBD}" type="pres">
      <dgm:prSet presAssocID="{A9D9B311-7FFC-4500-A4C7-1A68820410D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49571A-3158-48F8-9EC8-B973714660A9}" type="presOf" srcId="{CE68CC89-8826-4968-8FD9-2D31E3E2B7B2}" destId="{DD81E4E0-E85F-4274-9F23-48C6D27322BF}" srcOrd="0" destOrd="0" presId="urn:microsoft.com/office/officeart/2005/8/layout/vList2"/>
    <dgm:cxn modelId="{10C28D30-C71B-4DC8-91F8-8648A32CC9E1}" type="presOf" srcId="{A9D9B311-7FFC-4500-A4C7-1A68820410D2}" destId="{B494F8E2-1D88-4ED3-94A7-1E1EEDC60DBD}" srcOrd="0" destOrd="0" presId="urn:microsoft.com/office/officeart/2005/8/layout/vList2"/>
    <dgm:cxn modelId="{10CE4C5F-BCCB-4313-849C-471D555FA553}" srcId="{F387947B-3100-49A3-AF47-20680B27906F}" destId="{A9D9B311-7FFC-4500-A4C7-1A68820410D2}" srcOrd="3" destOrd="0" parTransId="{6BC3353A-3EDD-4567-9B4B-DF513F377980}" sibTransId="{A7E6089A-1A11-4703-B771-6C5598E4842F}"/>
    <dgm:cxn modelId="{7D06AC48-D231-4935-8B10-9E4331547F86}" type="presOf" srcId="{F387947B-3100-49A3-AF47-20680B27906F}" destId="{73E520D8-06B8-46B2-BBA5-C68545EE94F6}" srcOrd="0" destOrd="0" presId="urn:microsoft.com/office/officeart/2005/8/layout/vList2"/>
    <dgm:cxn modelId="{4D095D95-74FA-4DCF-ABF5-A4C8AEA9C634}" srcId="{F387947B-3100-49A3-AF47-20680B27906F}" destId="{121067C0-7155-4A27-8951-ACC9F65757C2}" srcOrd="1" destOrd="0" parTransId="{AEB41E6F-5A78-4255-B5E9-A3CD6A64CE77}" sibTransId="{98E2D798-F9D1-47AE-81D7-9428229DB9BB}"/>
    <dgm:cxn modelId="{906635B3-0A99-4D26-A2CF-22ABFAD9D145}" type="presOf" srcId="{53AA4C65-4512-46AC-B6BA-9EF8064CAC22}" destId="{F84B38DA-BA8F-470D-86C8-38868650BB81}" srcOrd="0" destOrd="0" presId="urn:microsoft.com/office/officeart/2005/8/layout/vList2"/>
    <dgm:cxn modelId="{F56E7EB3-E666-43A7-892C-BC78A0FCB483}" srcId="{F387947B-3100-49A3-AF47-20680B27906F}" destId="{CE68CC89-8826-4968-8FD9-2D31E3E2B7B2}" srcOrd="2" destOrd="0" parTransId="{F45B9C12-B2DB-403D-81B1-46ABC5C604D8}" sibTransId="{0235C72B-12B0-4C3C-AAE6-F5B289E9DCEA}"/>
    <dgm:cxn modelId="{EDD831B5-86D8-4D7B-A0C9-0F856100D8C7}" type="presOf" srcId="{121067C0-7155-4A27-8951-ACC9F65757C2}" destId="{4FDB5E3A-9BAF-461A-B9E7-EC76F4222C8F}" srcOrd="0" destOrd="0" presId="urn:microsoft.com/office/officeart/2005/8/layout/vList2"/>
    <dgm:cxn modelId="{D802F1BE-FDF3-4EB7-9932-BBB5CA0C6F82}" srcId="{F387947B-3100-49A3-AF47-20680B27906F}" destId="{53AA4C65-4512-46AC-B6BA-9EF8064CAC22}" srcOrd="0" destOrd="0" parTransId="{2E842962-9B95-4706-AD03-1079C7DA1B1E}" sibTransId="{A014DD86-9DA4-4448-865D-0AFE6E1F1090}"/>
    <dgm:cxn modelId="{E1958ED0-F4ED-4C46-A7A2-9674B80CF3A2}" type="presParOf" srcId="{73E520D8-06B8-46B2-BBA5-C68545EE94F6}" destId="{F84B38DA-BA8F-470D-86C8-38868650BB81}" srcOrd="0" destOrd="0" presId="urn:microsoft.com/office/officeart/2005/8/layout/vList2"/>
    <dgm:cxn modelId="{75A59C1D-6614-47B0-95E2-AEAAD21C291C}" type="presParOf" srcId="{73E520D8-06B8-46B2-BBA5-C68545EE94F6}" destId="{034E67EF-C0A9-4E56-9E17-1DAE20E74EA8}" srcOrd="1" destOrd="0" presId="urn:microsoft.com/office/officeart/2005/8/layout/vList2"/>
    <dgm:cxn modelId="{427266B2-6AF2-4994-8A40-1E2A06013E83}" type="presParOf" srcId="{73E520D8-06B8-46B2-BBA5-C68545EE94F6}" destId="{4FDB5E3A-9BAF-461A-B9E7-EC76F4222C8F}" srcOrd="2" destOrd="0" presId="urn:microsoft.com/office/officeart/2005/8/layout/vList2"/>
    <dgm:cxn modelId="{15C6B3AB-643B-46B9-A67F-6BEE27748A29}" type="presParOf" srcId="{73E520D8-06B8-46B2-BBA5-C68545EE94F6}" destId="{94FF18F8-1285-4787-80AB-1B2960861656}" srcOrd="3" destOrd="0" presId="urn:microsoft.com/office/officeart/2005/8/layout/vList2"/>
    <dgm:cxn modelId="{6057E317-BECB-41E0-853F-C168FE748090}" type="presParOf" srcId="{73E520D8-06B8-46B2-BBA5-C68545EE94F6}" destId="{DD81E4E0-E85F-4274-9F23-48C6D27322BF}" srcOrd="4" destOrd="0" presId="urn:microsoft.com/office/officeart/2005/8/layout/vList2"/>
    <dgm:cxn modelId="{088D7592-6D41-488F-A748-4149B4CACAB3}" type="presParOf" srcId="{73E520D8-06B8-46B2-BBA5-C68545EE94F6}" destId="{D6A44376-F6C0-43B5-9298-1BFE11592BC8}" srcOrd="5" destOrd="0" presId="urn:microsoft.com/office/officeart/2005/8/layout/vList2"/>
    <dgm:cxn modelId="{922E9B68-D4F9-43F7-B025-5D25B7B0D0C8}" type="presParOf" srcId="{73E520D8-06B8-46B2-BBA5-C68545EE94F6}" destId="{B494F8E2-1D88-4ED3-94A7-1E1EEDC60DB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99E08BA-6914-4C06-8707-919B39B147C4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C09F554-61E6-41F0-A671-53AB7FA4F77E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Char char="o"/>
          </a:pPr>
          <a:r>
            <a:rPr lang="en-US" sz="2200"/>
            <a:t>Guardianship</a:t>
          </a:r>
          <a:endParaRPr lang="en-AU" sz="2200"/>
        </a:p>
      </dgm:t>
    </dgm:pt>
    <dgm:pt modelId="{DCEE13E3-8318-4DC6-B72F-BADBF5A7B749}" type="parTrans" cxnId="{7AC2F38A-149C-44CB-873E-68EAD80B29D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EC49525-6A28-4F9B-80E1-709CE3D34D9A}" type="sibTrans" cxnId="{7AC2F38A-149C-44CB-873E-68EAD80B29D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1620087-A71E-4720-B303-DE45A843ADCD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/>
            <a:t>Preparation</a:t>
          </a:r>
          <a:endParaRPr lang="en-US" sz="2200" dirty="0"/>
        </a:p>
      </dgm:t>
    </dgm:pt>
    <dgm:pt modelId="{5C92CFE4-0F53-4D67-A52E-126C194F088D}" type="parTrans" cxnId="{7F89F531-5CFC-408F-824F-872777EB790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76B5DFC-9166-458F-B9EE-32863BF6F3A2}" type="sibTrans" cxnId="{7F89F531-5CFC-408F-824F-872777EB790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780D51D-F609-4B2E-95A6-143D72B9AB3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Equipment</a:t>
          </a:r>
        </a:p>
      </dgm:t>
    </dgm:pt>
    <dgm:pt modelId="{3A610066-9251-4898-B16C-F8D8EE054138}" type="parTrans" cxnId="{787994D7-128C-4912-87FB-8E22D454E91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10C4DD7-DA18-495A-97D1-406CF06D1B5B}" type="sibTrans" cxnId="{787994D7-128C-4912-87FB-8E22D454E91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BD3AD80-850A-4543-8385-20CB9405E5C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Company</a:t>
          </a:r>
        </a:p>
      </dgm:t>
    </dgm:pt>
    <dgm:pt modelId="{9E93E12F-B43C-421C-9D59-A3A1C3B1AA37}" type="parTrans" cxnId="{7077D1CE-980A-461B-9B56-712F2DF593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52772FF-C563-444C-954B-98082256CB87}" type="sibTrans" cxnId="{7077D1CE-980A-461B-9B56-712F2DF593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68A928A-8222-4A60-BA81-029AB7C27619}" type="pres">
      <dgm:prSet presAssocID="{199E08BA-6914-4C06-8707-919B39B147C4}" presName="Name0" presStyleCnt="0">
        <dgm:presLayoutVars>
          <dgm:dir/>
          <dgm:resizeHandles val="exact"/>
        </dgm:presLayoutVars>
      </dgm:prSet>
      <dgm:spPr/>
    </dgm:pt>
    <dgm:pt modelId="{BB10FD0F-FE83-494B-AEDA-A195735FBDED}" type="pres">
      <dgm:prSet presAssocID="{AC09F554-61E6-41F0-A671-53AB7FA4F77E}" presName="node" presStyleLbl="node1" presStyleIdx="0" presStyleCnt="4">
        <dgm:presLayoutVars>
          <dgm:bulletEnabled val="1"/>
        </dgm:presLayoutVars>
      </dgm:prSet>
      <dgm:spPr/>
    </dgm:pt>
    <dgm:pt modelId="{457DC5A9-11FB-47D3-AAB9-1A3E77CA9B0A}" type="pres">
      <dgm:prSet presAssocID="{0EC49525-6A28-4F9B-80E1-709CE3D34D9A}" presName="sibTrans" presStyleCnt="0"/>
      <dgm:spPr/>
    </dgm:pt>
    <dgm:pt modelId="{1D872AAB-D441-401C-9A92-7CE45028DA62}" type="pres">
      <dgm:prSet presAssocID="{E1620087-A71E-4720-B303-DE45A843ADCD}" presName="node" presStyleLbl="node1" presStyleIdx="1" presStyleCnt="4">
        <dgm:presLayoutVars>
          <dgm:bulletEnabled val="1"/>
        </dgm:presLayoutVars>
      </dgm:prSet>
      <dgm:spPr/>
    </dgm:pt>
    <dgm:pt modelId="{25ACD88C-BCA9-4153-AACC-1DCF5C539E75}" type="pres">
      <dgm:prSet presAssocID="{476B5DFC-9166-458F-B9EE-32863BF6F3A2}" presName="sibTrans" presStyleCnt="0"/>
      <dgm:spPr/>
    </dgm:pt>
    <dgm:pt modelId="{16A3004A-448F-4471-A6F8-892A0F2FEFFD}" type="pres">
      <dgm:prSet presAssocID="{3780D51D-F609-4B2E-95A6-143D72B9AB38}" presName="node" presStyleLbl="node1" presStyleIdx="2" presStyleCnt="4">
        <dgm:presLayoutVars>
          <dgm:bulletEnabled val="1"/>
        </dgm:presLayoutVars>
      </dgm:prSet>
      <dgm:spPr/>
    </dgm:pt>
    <dgm:pt modelId="{79EB9930-075D-4701-BF12-74428E91F225}" type="pres">
      <dgm:prSet presAssocID="{410C4DD7-DA18-495A-97D1-406CF06D1B5B}" presName="sibTrans" presStyleCnt="0"/>
      <dgm:spPr/>
    </dgm:pt>
    <dgm:pt modelId="{3DE2785A-CF91-4B0A-85D2-A58C33B08D7C}" type="pres">
      <dgm:prSet presAssocID="{3BD3AD80-850A-4543-8385-20CB9405E5C8}" presName="node" presStyleLbl="node1" presStyleIdx="3" presStyleCnt="4">
        <dgm:presLayoutVars>
          <dgm:bulletEnabled val="1"/>
        </dgm:presLayoutVars>
      </dgm:prSet>
      <dgm:spPr/>
    </dgm:pt>
  </dgm:ptLst>
  <dgm:cxnLst>
    <dgm:cxn modelId="{7F89F531-5CFC-408F-824F-872777EB7904}" srcId="{199E08BA-6914-4C06-8707-919B39B147C4}" destId="{E1620087-A71E-4720-B303-DE45A843ADCD}" srcOrd="1" destOrd="0" parTransId="{5C92CFE4-0F53-4D67-A52E-126C194F088D}" sibTransId="{476B5DFC-9166-458F-B9EE-32863BF6F3A2}"/>
    <dgm:cxn modelId="{075F1939-05E2-416D-A674-A0EB5D974B37}" type="presOf" srcId="{E1620087-A71E-4720-B303-DE45A843ADCD}" destId="{1D872AAB-D441-401C-9A92-7CE45028DA62}" srcOrd="0" destOrd="0" presId="urn:microsoft.com/office/officeart/2005/8/layout/hList6"/>
    <dgm:cxn modelId="{FAC02A3C-5CEE-4F60-BF0D-9E3E8D2E6964}" type="presOf" srcId="{AC09F554-61E6-41F0-A671-53AB7FA4F77E}" destId="{BB10FD0F-FE83-494B-AEDA-A195735FBDED}" srcOrd="0" destOrd="0" presId="urn:microsoft.com/office/officeart/2005/8/layout/hList6"/>
    <dgm:cxn modelId="{5F918B4D-5666-43D3-8889-93E12703C2A4}" type="presOf" srcId="{3780D51D-F609-4B2E-95A6-143D72B9AB38}" destId="{16A3004A-448F-4471-A6F8-892A0F2FEFFD}" srcOrd="0" destOrd="0" presId="urn:microsoft.com/office/officeart/2005/8/layout/hList6"/>
    <dgm:cxn modelId="{7AC2F38A-149C-44CB-873E-68EAD80B29DA}" srcId="{199E08BA-6914-4C06-8707-919B39B147C4}" destId="{AC09F554-61E6-41F0-A671-53AB7FA4F77E}" srcOrd="0" destOrd="0" parTransId="{DCEE13E3-8318-4DC6-B72F-BADBF5A7B749}" sibTransId="{0EC49525-6A28-4F9B-80E1-709CE3D34D9A}"/>
    <dgm:cxn modelId="{92DBE3B3-5B6B-462D-8F8E-FC9DAF3FAD1E}" type="presOf" srcId="{199E08BA-6914-4C06-8707-919B39B147C4}" destId="{168A928A-8222-4A60-BA81-029AB7C27619}" srcOrd="0" destOrd="0" presId="urn:microsoft.com/office/officeart/2005/8/layout/hList6"/>
    <dgm:cxn modelId="{7077D1CE-980A-461B-9B56-712F2DF593E5}" srcId="{199E08BA-6914-4C06-8707-919B39B147C4}" destId="{3BD3AD80-850A-4543-8385-20CB9405E5C8}" srcOrd="3" destOrd="0" parTransId="{9E93E12F-B43C-421C-9D59-A3A1C3B1AA37}" sibTransId="{C52772FF-C563-444C-954B-98082256CB87}"/>
    <dgm:cxn modelId="{787994D7-128C-4912-87FB-8E22D454E919}" srcId="{199E08BA-6914-4C06-8707-919B39B147C4}" destId="{3780D51D-F609-4B2E-95A6-143D72B9AB38}" srcOrd="2" destOrd="0" parTransId="{3A610066-9251-4898-B16C-F8D8EE054138}" sibTransId="{410C4DD7-DA18-495A-97D1-406CF06D1B5B}"/>
    <dgm:cxn modelId="{C34986FB-97EE-4C2B-9DF0-8038C13F6CCE}" type="presOf" srcId="{3BD3AD80-850A-4543-8385-20CB9405E5C8}" destId="{3DE2785A-CF91-4B0A-85D2-A58C33B08D7C}" srcOrd="0" destOrd="0" presId="urn:microsoft.com/office/officeart/2005/8/layout/hList6"/>
    <dgm:cxn modelId="{98A556DC-DF48-4AC4-A352-15A0F1E80195}" type="presParOf" srcId="{168A928A-8222-4A60-BA81-029AB7C27619}" destId="{BB10FD0F-FE83-494B-AEDA-A195735FBDED}" srcOrd="0" destOrd="0" presId="urn:microsoft.com/office/officeart/2005/8/layout/hList6"/>
    <dgm:cxn modelId="{DCBD2D33-E43A-4CD4-A10D-17D10B5A1A1E}" type="presParOf" srcId="{168A928A-8222-4A60-BA81-029AB7C27619}" destId="{457DC5A9-11FB-47D3-AAB9-1A3E77CA9B0A}" srcOrd="1" destOrd="0" presId="urn:microsoft.com/office/officeart/2005/8/layout/hList6"/>
    <dgm:cxn modelId="{F10B4C66-7107-4424-A6C1-FF287315287C}" type="presParOf" srcId="{168A928A-8222-4A60-BA81-029AB7C27619}" destId="{1D872AAB-D441-401C-9A92-7CE45028DA62}" srcOrd="2" destOrd="0" presId="urn:microsoft.com/office/officeart/2005/8/layout/hList6"/>
    <dgm:cxn modelId="{595AE316-7856-4C71-A905-3D0B162B1603}" type="presParOf" srcId="{168A928A-8222-4A60-BA81-029AB7C27619}" destId="{25ACD88C-BCA9-4153-AACC-1DCF5C539E75}" srcOrd="3" destOrd="0" presId="urn:microsoft.com/office/officeart/2005/8/layout/hList6"/>
    <dgm:cxn modelId="{D6C121CD-70F1-465B-A495-622588F995DC}" type="presParOf" srcId="{168A928A-8222-4A60-BA81-029AB7C27619}" destId="{16A3004A-448F-4471-A6F8-892A0F2FEFFD}" srcOrd="4" destOrd="0" presId="urn:microsoft.com/office/officeart/2005/8/layout/hList6"/>
    <dgm:cxn modelId="{2703D5C6-1E49-4F26-BA00-7AB830D156C8}" type="presParOf" srcId="{168A928A-8222-4A60-BA81-029AB7C27619}" destId="{79EB9930-075D-4701-BF12-74428E91F225}" srcOrd="5" destOrd="0" presId="urn:microsoft.com/office/officeart/2005/8/layout/hList6"/>
    <dgm:cxn modelId="{5B98816E-7CBD-4AD6-BF76-CDE65A7CE2BC}" type="presParOf" srcId="{168A928A-8222-4A60-BA81-029AB7C27619}" destId="{3DE2785A-CF91-4B0A-85D2-A58C33B08D7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87947B-3100-49A3-AF47-20680B27906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A4C65-4512-46AC-B6BA-9EF8064CAC22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US" sz="2000" dirty="0"/>
            <a:t>You</a:t>
          </a:r>
          <a:r>
            <a:rPr lang="en-US" sz="2000" baseline="0" dirty="0"/>
            <a:t> must get permission before collecting any information from the person.</a:t>
          </a:r>
          <a:endParaRPr lang="en-US" sz="2000" dirty="0"/>
        </a:p>
      </dgm:t>
    </dgm:pt>
    <dgm:pt modelId="{2E842962-9B95-4706-AD03-1079C7DA1B1E}" type="parTrans" cxnId="{D802F1BE-FDF3-4EB7-9932-BBB5CA0C6F8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014DD86-9DA4-4448-865D-0AFE6E1F1090}" type="sibTrans" cxnId="{D802F1BE-FDF3-4EB7-9932-BBB5CA0C6F8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E68CC89-8826-4968-8FD9-2D31E3E2B7B2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US" sz="2000" dirty="0"/>
            <a:t>You</a:t>
          </a:r>
          <a:r>
            <a:rPr lang="en-US" sz="2000" baseline="0" dirty="0"/>
            <a:t> must inform the person how you will manage and secure their information.</a:t>
          </a:r>
          <a:endParaRPr lang="en-US" sz="2000" dirty="0"/>
        </a:p>
      </dgm:t>
    </dgm:pt>
    <dgm:pt modelId="{F45B9C12-B2DB-403D-81B1-46ABC5C604D8}" type="parTrans" cxnId="{F56E7EB3-E666-43A7-892C-BC78A0FCB48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235C72B-12B0-4C3C-AAE6-F5B289E9DCEA}" type="sibTrans" cxnId="{F56E7EB3-E666-43A7-892C-BC78A0FCB48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9D9B311-7FFC-4500-A4C7-1A68820410D2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</a:t>
          </a:r>
          <a:r>
            <a:rPr lang="en-US" sz="2000" baseline="0" dirty="0"/>
            <a:t> must be careful where you leave the person’s records. Do not leave them unattended or in public areas.</a:t>
          </a:r>
          <a:endParaRPr lang="en-US" sz="2000" dirty="0"/>
        </a:p>
      </dgm:t>
    </dgm:pt>
    <dgm:pt modelId="{6BC3353A-3EDD-4567-9B4B-DF513F377980}" type="parTrans" cxnId="{10CE4C5F-BCCB-4313-849C-471D555FA55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7E6089A-1A11-4703-B771-6C5598E4842F}" type="sibTrans" cxnId="{10CE4C5F-BCCB-4313-849C-471D555FA55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21067C0-7155-4A27-8951-ACC9F65757C2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US" sz="2000" dirty="0"/>
            <a:t>Make</a:t>
          </a:r>
          <a:r>
            <a:rPr lang="en-US" sz="2000" baseline="0" dirty="0"/>
            <a:t> sure to explain the purpose of collecting information from the person.</a:t>
          </a:r>
          <a:endParaRPr lang="en-US" sz="2000" dirty="0"/>
        </a:p>
      </dgm:t>
    </dgm:pt>
    <dgm:pt modelId="{AEB41E6F-5A78-4255-B5E9-A3CD6A64CE77}" type="parTrans" cxnId="{4D095D95-74FA-4DCF-ABF5-A4C8AEA9C63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8E2D798-F9D1-47AE-81D7-9428229DB9BB}" type="sibTrans" cxnId="{4D095D95-74FA-4DCF-ABF5-A4C8AEA9C63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7C54C5B-3173-4455-8641-42A7CFDC58BC}" type="pres">
      <dgm:prSet presAssocID="{F387947B-3100-49A3-AF47-20680B27906F}" presName="Name0" presStyleCnt="0">
        <dgm:presLayoutVars>
          <dgm:chMax val="7"/>
          <dgm:chPref val="7"/>
          <dgm:dir/>
        </dgm:presLayoutVars>
      </dgm:prSet>
      <dgm:spPr/>
    </dgm:pt>
    <dgm:pt modelId="{317535DC-DDE4-4CE3-9D0B-DB8925CD7E41}" type="pres">
      <dgm:prSet presAssocID="{F387947B-3100-49A3-AF47-20680B27906F}" presName="Name1" presStyleCnt="0"/>
      <dgm:spPr/>
    </dgm:pt>
    <dgm:pt modelId="{8DA2F6D8-0C9D-40CF-8F39-D3517AFFF18D}" type="pres">
      <dgm:prSet presAssocID="{F387947B-3100-49A3-AF47-20680B27906F}" presName="cycle" presStyleCnt="0"/>
      <dgm:spPr/>
    </dgm:pt>
    <dgm:pt modelId="{FE3AF101-6F56-4397-939E-FC347B2E336F}" type="pres">
      <dgm:prSet presAssocID="{F387947B-3100-49A3-AF47-20680B27906F}" presName="srcNode" presStyleLbl="node1" presStyleIdx="0" presStyleCnt="4"/>
      <dgm:spPr/>
    </dgm:pt>
    <dgm:pt modelId="{8D0216E5-F5D5-495A-9A1B-2F3323C0843D}" type="pres">
      <dgm:prSet presAssocID="{F387947B-3100-49A3-AF47-20680B27906F}" presName="conn" presStyleLbl="parChTrans1D2" presStyleIdx="0" presStyleCnt="1"/>
      <dgm:spPr/>
    </dgm:pt>
    <dgm:pt modelId="{37D481DC-AEEC-41B1-A89A-1EDC4E3457D9}" type="pres">
      <dgm:prSet presAssocID="{F387947B-3100-49A3-AF47-20680B27906F}" presName="extraNode" presStyleLbl="node1" presStyleIdx="0" presStyleCnt="4"/>
      <dgm:spPr/>
    </dgm:pt>
    <dgm:pt modelId="{0F89308D-4572-4B10-A72E-C3C49A41CBF7}" type="pres">
      <dgm:prSet presAssocID="{F387947B-3100-49A3-AF47-20680B27906F}" presName="dstNode" presStyleLbl="node1" presStyleIdx="0" presStyleCnt="4"/>
      <dgm:spPr/>
    </dgm:pt>
    <dgm:pt modelId="{5681DAE4-8244-472E-AD47-E1E1B6959667}" type="pres">
      <dgm:prSet presAssocID="{53AA4C65-4512-46AC-B6BA-9EF8064CAC22}" presName="text_1" presStyleLbl="node1" presStyleIdx="0" presStyleCnt="4">
        <dgm:presLayoutVars>
          <dgm:bulletEnabled val="1"/>
        </dgm:presLayoutVars>
      </dgm:prSet>
      <dgm:spPr/>
    </dgm:pt>
    <dgm:pt modelId="{4DD3051D-3A59-41FD-BE52-FEDEE0356702}" type="pres">
      <dgm:prSet presAssocID="{53AA4C65-4512-46AC-B6BA-9EF8064CAC22}" presName="accent_1" presStyleCnt="0"/>
      <dgm:spPr/>
    </dgm:pt>
    <dgm:pt modelId="{E4146DA2-14CA-415B-AAD6-03FCBCC1CED8}" type="pres">
      <dgm:prSet presAssocID="{53AA4C65-4512-46AC-B6BA-9EF8064CAC22}" presName="accentRepeatNode" presStyleLbl="solidFgAcc1" presStyleIdx="0" presStyleCnt="4"/>
      <dgm:spPr/>
    </dgm:pt>
    <dgm:pt modelId="{0659185B-9C75-4B6B-A9BF-6E0BBE81DA2F}" type="pres">
      <dgm:prSet presAssocID="{121067C0-7155-4A27-8951-ACC9F65757C2}" presName="text_2" presStyleLbl="node1" presStyleIdx="1" presStyleCnt="4">
        <dgm:presLayoutVars>
          <dgm:bulletEnabled val="1"/>
        </dgm:presLayoutVars>
      </dgm:prSet>
      <dgm:spPr/>
    </dgm:pt>
    <dgm:pt modelId="{63956ECA-71BA-4FCC-8FEE-7559F89C61C6}" type="pres">
      <dgm:prSet presAssocID="{121067C0-7155-4A27-8951-ACC9F65757C2}" presName="accent_2" presStyleCnt="0"/>
      <dgm:spPr/>
    </dgm:pt>
    <dgm:pt modelId="{452257D1-5F35-41BB-A7C7-E62BD7A0C315}" type="pres">
      <dgm:prSet presAssocID="{121067C0-7155-4A27-8951-ACC9F65757C2}" presName="accentRepeatNode" presStyleLbl="solidFgAcc1" presStyleIdx="1" presStyleCnt="4"/>
      <dgm:spPr/>
    </dgm:pt>
    <dgm:pt modelId="{C42422A6-160F-41D2-A73A-F9072F0DF0CC}" type="pres">
      <dgm:prSet presAssocID="{CE68CC89-8826-4968-8FD9-2D31E3E2B7B2}" presName="text_3" presStyleLbl="node1" presStyleIdx="2" presStyleCnt="4">
        <dgm:presLayoutVars>
          <dgm:bulletEnabled val="1"/>
        </dgm:presLayoutVars>
      </dgm:prSet>
      <dgm:spPr/>
    </dgm:pt>
    <dgm:pt modelId="{F3EA8297-D738-476E-9A18-69EA6D1E4366}" type="pres">
      <dgm:prSet presAssocID="{CE68CC89-8826-4968-8FD9-2D31E3E2B7B2}" presName="accent_3" presStyleCnt="0"/>
      <dgm:spPr/>
    </dgm:pt>
    <dgm:pt modelId="{A786300F-25F0-4B2E-9C72-4C1FA41B28D9}" type="pres">
      <dgm:prSet presAssocID="{CE68CC89-8826-4968-8FD9-2D31E3E2B7B2}" presName="accentRepeatNode" presStyleLbl="solidFgAcc1" presStyleIdx="2" presStyleCnt="4"/>
      <dgm:spPr/>
    </dgm:pt>
    <dgm:pt modelId="{D1D8349A-4698-47CC-99D7-13591406F02D}" type="pres">
      <dgm:prSet presAssocID="{A9D9B311-7FFC-4500-A4C7-1A68820410D2}" presName="text_4" presStyleLbl="node1" presStyleIdx="3" presStyleCnt="4">
        <dgm:presLayoutVars>
          <dgm:bulletEnabled val="1"/>
        </dgm:presLayoutVars>
      </dgm:prSet>
      <dgm:spPr/>
    </dgm:pt>
    <dgm:pt modelId="{395C3CAF-8B91-442E-919A-D3584A36DB83}" type="pres">
      <dgm:prSet presAssocID="{A9D9B311-7FFC-4500-A4C7-1A68820410D2}" presName="accent_4" presStyleCnt="0"/>
      <dgm:spPr/>
    </dgm:pt>
    <dgm:pt modelId="{5FFB8381-0F68-40F2-B4B3-82B1DFC34D75}" type="pres">
      <dgm:prSet presAssocID="{A9D9B311-7FFC-4500-A4C7-1A68820410D2}" presName="accentRepeatNode" presStyleLbl="solidFgAcc1" presStyleIdx="3" presStyleCnt="4"/>
      <dgm:spPr/>
    </dgm:pt>
  </dgm:ptLst>
  <dgm:cxnLst>
    <dgm:cxn modelId="{391E0601-820B-4123-AA52-69928352CD8F}" type="presOf" srcId="{CE68CC89-8826-4968-8FD9-2D31E3E2B7B2}" destId="{C42422A6-160F-41D2-A73A-F9072F0DF0CC}" srcOrd="0" destOrd="0" presId="urn:microsoft.com/office/officeart/2008/layout/VerticalCurvedList"/>
    <dgm:cxn modelId="{00987121-130C-4D92-8F7B-985003DD75C3}" type="presOf" srcId="{A014DD86-9DA4-4448-865D-0AFE6E1F1090}" destId="{8D0216E5-F5D5-495A-9A1B-2F3323C0843D}" srcOrd="0" destOrd="0" presId="urn:microsoft.com/office/officeart/2008/layout/VerticalCurvedList"/>
    <dgm:cxn modelId="{10CE4C5F-BCCB-4313-849C-471D555FA553}" srcId="{F387947B-3100-49A3-AF47-20680B27906F}" destId="{A9D9B311-7FFC-4500-A4C7-1A68820410D2}" srcOrd="3" destOrd="0" parTransId="{6BC3353A-3EDD-4567-9B4B-DF513F377980}" sibTransId="{A7E6089A-1A11-4703-B771-6C5598E4842F}"/>
    <dgm:cxn modelId="{D8EB014C-017A-46D1-88A4-4690164BE447}" type="presOf" srcId="{53AA4C65-4512-46AC-B6BA-9EF8064CAC22}" destId="{5681DAE4-8244-472E-AD47-E1E1B6959667}" srcOrd="0" destOrd="0" presId="urn:microsoft.com/office/officeart/2008/layout/VerticalCurvedList"/>
    <dgm:cxn modelId="{C57B8279-D81B-4DF2-B428-E896AF491014}" type="presOf" srcId="{F387947B-3100-49A3-AF47-20680B27906F}" destId="{C7C54C5B-3173-4455-8641-42A7CFDC58BC}" srcOrd="0" destOrd="0" presId="urn:microsoft.com/office/officeart/2008/layout/VerticalCurvedList"/>
    <dgm:cxn modelId="{4D095D95-74FA-4DCF-ABF5-A4C8AEA9C634}" srcId="{F387947B-3100-49A3-AF47-20680B27906F}" destId="{121067C0-7155-4A27-8951-ACC9F65757C2}" srcOrd="1" destOrd="0" parTransId="{AEB41E6F-5A78-4255-B5E9-A3CD6A64CE77}" sibTransId="{98E2D798-F9D1-47AE-81D7-9428229DB9BB}"/>
    <dgm:cxn modelId="{F56E7EB3-E666-43A7-892C-BC78A0FCB483}" srcId="{F387947B-3100-49A3-AF47-20680B27906F}" destId="{CE68CC89-8826-4968-8FD9-2D31E3E2B7B2}" srcOrd="2" destOrd="0" parTransId="{F45B9C12-B2DB-403D-81B1-46ABC5C604D8}" sibTransId="{0235C72B-12B0-4C3C-AAE6-F5B289E9DCEA}"/>
    <dgm:cxn modelId="{D802F1BE-FDF3-4EB7-9932-BBB5CA0C6F82}" srcId="{F387947B-3100-49A3-AF47-20680B27906F}" destId="{53AA4C65-4512-46AC-B6BA-9EF8064CAC22}" srcOrd="0" destOrd="0" parTransId="{2E842962-9B95-4706-AD03-1079C7DA1B1E}" sibTransId="{A014DD86-9DA4-4448-865D-0AFE6E1F1090}"/>
    <dgm:cxn modelId="{63455BF1-6D4D-4E54-8B7B-C6F5E4E7A3F6}" type="presOf" srcId="{121067C0-7155-4A27-8951-ACC9F65757C2}" destId="{0659185B-9C75-4B6B-A9BF-6E0BBE81DA2F}" srcOrd="0" destOrd="0" presId="urn:microsoft.com/office/officeart/2008/layout/VerticalCurvedList"/>
    <dgm:cxn modelId="{EC45DBFC-89ED-4AD1-A0F0-6D4FD3D04EEB}" type="presOf" srcId="{A9D9B311-7FFC-4500-A4C7-1A68820410D2}" destId="{D1D8349A-4698-47CC-99D7-13591406F02D}" srcOrd="0" destOrd="0" presId="urn:microsoft.com/office/officeart/2008/layout/VerticalCurvedList"/>
    <dgm:cxn modelId="{9742B5C5-65FD-46A4-8CFF-2812E29F0644}" type="presParOf" srcId="{C7C54C5B-3173-4455-8641-42A7CFDC58BC}" destId="{317535DC-DDE4-4CE3-9D0B-DB8925CD7E41}" srcOrd="0" destOrd="0" presId="urn:microsoft.com/office/officeart/2008/layout/VerticalCurvedList"/>
    <dgm:cxn modelId="{42B4E47A-2AE0-42F9-AF93-B3D6C250CC83}" type="presParOf" srcId="{317535DC-DDE4-4CE3-9D0B-DB8925CD7E41}" destId="{8DA2F6D8-0C9D-40CF-8F39-D3517AFFF18D}" srcOrd="0" destOrd="0" presId="urn:microsoft.com/office/officeart/2008/layout/VerticalCurvedList"/>
    <dgm:cxn modelId="{05483B93-80BA-4584-9F4D-7ED0BCC619EB}" type="presParOf" srcId="{8DA2F6D8-0C9D-40CF-8F39-D3517AFFF18D}" destId="{FE3AF101-6F56-4397-939E-FC347B2E336F}" srcOrd="0" destOrd="0" presId="urn:microsoft.com/office/officeart/2008/layout/VerticalCurvedList"/>
    <dgm:cxn modelId="{C97C4A15-1CE7-4EE5-8646-21B718BE1C3B}" type="presParOf" srcId="{8DA2F6D8-0C9D-40CF-8F39-D3517AFFF18D}" destId="{8D0216E5-F5D5-495A-9A1B-2F3323C0843D}" srcOrd="1" destOrd="0" presId="urn:microsoft.com/office/officeart/2008/layout/VerticalCurvedList"/>
    <dgm:cxn modelId="{D705F1CB-A78E-4836-97AD-1B816C90FE6E}" type="presParOf" srcId="{8DA2F6D8-0C9D-40CF-8F39-D3517AFFF18D}" destId="{37D481DC-AEEC-41B1-A89A-1EDC4E3457D9}" srcOrd="2" destOrd="0" presId="urn:microsoft.com/office/officeart/2008/layout/VerticalCurvedList"/>
    <dgm:cxn modelId="{0C4BA16A-D5ED-43B3-BD46-1C6414A6B01B}" type="presParOf" srcId="{8DA2F6D8-0C9D-40CF-8F39-D3517AFFF18D}" destId="{0F89308D-4572-4B10-A72E-C3C49A41CBF7}" srcOrd="3" destOrd="0" presId="urn:microsoft.com/office/officeart/2008/layout/VerticalCurvedList"/>
    <dgm:cxn modelId="{69C810D0-4B2F-4D91-9A1D-E8A60667C820}" type="presParOf" srcId="{317535DC-DDE4-4CE3-9D0B-DB8925CD7E41}" destId="{5681DAE4-8244-472E-AD47-E1E1B6959667}" srcOrd="1" destOrd="0" presId="urn:microsoft.com/office/officeart/2008/layout/VerticalCurvedList"/>
    <dgm:cxn modelId="{8AA69BCC-23B6-408F-9A12-47447DBBBBD3}" type="presParOf" srcId="{317535DC-DDE4-4CE3-9D0B-DB8925CD7E41}" destId="{4DD3051D-3A59-41FD-BE52-FEDEE0356702}" srcOrd="2" destOrd="0" presId="urn:microsoft.com/office/officeart/2008/layout/VerticalCurvedList"/>
    <dgm:cxn modelId="{D4FBDB1D-FEB4-4204-9795-1ABD8110A34D}" type="presParOf" srcId="{4DD3051D-3A59-41FD-BE52-FEDEE0356702}" destId="{E4146DA2-14CA-415B-AAD6-03FCBCC1CED8}" srcOrd="0" destOrd="0" presId="urn:microsoft.com/office/officeart/2008/layout/VerticalCurvedList"/>
    <dgm:cxn modelId="{F1AF810A-5598-4DA8-9781-BC5FDD23BFDE}" type="presParOf" srcId="{317535DC-DDE4-4CE3-9D0B-DB8925CD7E41}" destId="{0659185B-9C75-4B6B-A9BF-6E0BBE81DA2F}" srcOrd="3" destOrd="0" presId="urn:microsoft.com/office/officeart/2008/layout/VerticalCurvedList"/>
    <dgm:cxn modelId="{53B38A78-F717-452B-88B3-A260512986EC}" type="presParOf" srcId="{317535DC-DDE4-4CE3-9D0B-DB8925CD7E41}" destId="{63956ECA-71BA-4FCC-8FEE-7559F89C61C6}" srcOrd="4" destOrd="0" presId="urn:microsoft.com/office/officeart/2008/layout/VerticalCurvedList"/>
    <dgm:cxn modelId="{D1E17D7A-296F-41DF-A53A-0301141F72BB}" type="presParOf" srcId="{63956ECA-71BA-4FCC-8FEE-7559F89C61C6}" destId="{452257D1-5F35-41BB-A7C7-E62BD7A0C315}" srcOrd="0" destOrd="0" presId="urn:microsoft.com/office/officeart/2008/layout/VerticalCurvedList"/>
    <dgm:cxn modelId="{216E2321-B36D-420F-93E5-3D2AF66E90C4}" type="presParOf" srcId="{317535DC-DDE4-4CE3-9D0B-DB8925CD7E41}" destId="{C42422A6-160F-41D2-A73A-F9072F0DF0CC}" srcOrd="5" destOrd="0" presId="urn:microsoft.com/office/officeart/2008/layout/VerticalCurvedList"/>
    <dgm:cxn modelId="{B7017588-66F4-40A2-B43D-6B9C2587D94C}" type="presParOf" srcId="{317535DC-DDE4-4CE3-9D0B-DB8925CD7E41}" destId="{F3EA8297-D738-476E-9A18-69EA6D1E4366}" srcOrd="6" destOrd="0" presId="urn:microsoft.com/office/officeart/2008/layout/VerticalCurvedList"/>
    <dgm:cxn modelId="{263E56A7-FFCF-47F8-8F27-83ADD6749DCD}" type="presParOf" srcId="{F3EA8297-D738-476E-9A18-69EA6D1E4366}" destId="{A786300F-25F0-4B2E-9C72-4C1FA41B28D9}" srcOrd="0" destOrd="0" presId="urn:microsoft.com/office/officeart/2008/layout/VerticalCurvedList"/>
    <dgm:cxn modelId="{F7856AA9-F592-4A47-9D96-10CA011D7230}" type="presParOf" srcId="{317535DC-DDE4-4CE3-9D0B-DB8925CD7E41}" destId="{D1D8349A-4698-47CC-99D7-13591406F02D}" srcOrd="7" destOrd="0" presId="urn:microsoft.com/office/officeart/2008/layout/VerticalCurvedList"/>
    <dgm:cxn modelId="{7AE8B41B-3557-4F4E-80C9-A20611F84052}" type="presParOf" srcId="{317535DC-DDE4-4CE3-9D0B-DB8925CD7E41}" destId="{395C3CAF-8B91-442E-919A-D3584A36DB83}" srcOrd="8" destOrd="0" presId="urn:microsoft.com/office/officeart/2008/layout/VerticalCurvedList"/>
    <dgm:cxn modelId="{ADE7AE72-8A4D-4AD4-AB33-7DCFBA63AACF}" type="presParOf" srcId="{395C3CAF-8B91-442E-919A-D3584A36DB83}" destId="{5FFB8381-0F68-40F2-B4B3-82B1DFC34D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70ED51-6201-4B7D-894A-41982A164001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CB8A649-531E-4757-9F74-F67BA1242871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Chemical restraint</a:t>
          </a:r>
          <a:endParaRPr lang="en-AU" sz="2000" dirty="0"/>
        </a:p>
      </dgm:t>
    </dgm:pt>
    <dgm:pt modelId="{BB88DD4D-0475-45C5-B369-93E4CD530E1B}" type="parTrans" cxnId="{9BE55AD5-B962-4174-BD42-1DFA8BF8890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2165D90-CF83-4C09-9CAE-5F6E86128793}" type="sibTrans" cxnId="{9BE55AD5-B962-4174-BD42-1DFA8BF8890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1514567-8C53-4B0F-8CA2-6E00B09B333D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Environmental restraint</a:t>
          </a:r>
          <a:endParaRPr lang="en-US" sz="2000" dirty="0"/>
        </a:p>
      </dgm:t>
    </dgm:pt>
    <dgm:pt modelId="{6123B18D-941C-406F-B8DE-785E05751519}" type="parTrans" cxnId="{9CC20FEB-71C2-4F6B-8889-0069CA4C3EB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D1A5CC3-EFC0-4622-B609-3757A28BD70F}" type="sibTrans" cxnId="{9CC20FEB-71C2-4F6B-8889-0069CA4C3EB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1F7983E-E889-485E-8C2F-CF1BC38D8CA6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Mechanical restraint</a:t>
          </a:r>
          <a:endParaRPr lang="en-US" sz="2000" dirty="0"/>
        </a:p>
      </dgm:t>
    </dgm:pt>
    <dgm:pt modelId="{EDD78801-D89B-4293-A253-88967CA59A5D}" type="parTrans" cxnId="{A55F90D3-AB0C-49C1-A01F-B6E1E0A900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6A8A9AD-8C70-4105-8724-88BDEDE2BD95}" type="sibTrans" cxnId="{A55F90D3-AB0C-49C1-A01F-B6E1E0A900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5824BF3-C52B-4738-AD41-6849E9AC1549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Physical restraint</a:t>
          </a:r>
          <a:endParaRPr lang="en-US" sz="2000" dirty="0"/>
        </a:p>
      </dgm:t>
    </dgm:pt>
    <dgm:pt modelId="{E6A69923-33A4-49A7-A4DA-EA329348F777}" type="parTrans" cxnId="{860ADD3D-64F5-4297-A369-21BF445534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D36F347-2CB8-40E1-BC0F-B17DE35E5473}" type="sibTrans" cxnId="{860ADD3D-64F5-4297-A369-21BF445534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C1E323C-B907-4ED2-9407-F384B133BAC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Seclusion</a:t>
          </a:r>
          <a:endParaRPr lang="en-US" sz="2000" dirty="0"/>
        </a:p>
      </dgm:t>
    </dgm:pt>
    <dgm:pt modelId="{7E938250-8D68-4E82-B607-754D6F730DDE}" type="parTrans" cxnId="{E62B2772-64C5-4126-97C5-F1D39F7EBE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293D4FA-4D2A-47A6-ADC1-5CBCADF53305}" type="sibTrans" cxnId="{E62B2772-64C5-4126-97C5-F1D39F7EBE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B4B53C8-958C-4AEC-B0C1-A537364B740B}" type="pres">
      <dgm:prSet presAssocID="{9670ED51-6201-4B7D-894A-41982A164001}" presName="Name0" presStyleCnt="0">
        <dgm:presLayoutVars>
          <dgm:dir/>
          <dgm:resizeHandles val="exact"/>
        </dgm:presLayoutVars>
      </dgm:prSet>
      <dgm:spPr/>
    </dgm:pt>
    <dgm:pt modelId="{F9FF74A8-95D6-40A8-8D92-17974B839369}" type="pres">
      <dgm:prSet presAssocID="{2CB8A649-531E-4757-9F74-F67BA1242871}" presName="node" presStyleLbl="node1" presStyleIdx="0" presStyleCnt="5">
        <dgm:presLayoutVars>
          <dgm:bulletEnabled val="1"/>
        </dgm:presLayoutVars>
      </dgm:prSet>
      <dgm:spPr/>
    </dgm:pt>
    <dgm:pt modelId="{59DE1E84-34D3-445C-82E0-EFA89CDD91EE}" type="pres">
      <dgm:prSet presAssocID="{12165D90-CF83-4C09-9CAE-5F6E86128793}" presName="sibTrans" presStyleCnt="0"/>
      <dgm:spPr/>
    </dgm:pt>
    <dgm:pt modelId="{BDC8F25A-3E3E-49EC-A5BA-B0994496BD4E}" type="pres">
      <dgm:prSet presAssocID="{D1514567-8C53-4B0F-8CA2-6E00B09B333D}" presName="node" presStyleLbl="node1" presStyleIdx="1" presStyleCnt="5">
        <dgm:presLayoutVars>
          <dgm:bulletEnabled val="1"/>
        </dgm:presLayoutVars>
      </dgm:prSet>
      <dgm:spPr/>
    </dgm:pt>
    <dgm:pt modelId="{296A6D66-E6AC-4C2D-A265-5D4D2C1D16D6}" type="pres">
      <dgm:prSet presAssocID="{ED1A5CC3-EFC0-4622-B609-3757A28BD70F}" presName="sibTrans" presStyleCnt="0"/>
      <dgm:spPr/>
    </dgm:pt>
    <dgm:pt modelId="{866C385F-CDA2-4436-8865-3C4EE61D2CB4}" type="pres">
      <dgm:prSet presAssocID="{C1F7983E-E889-485E-8C2F-CF1BC38D8CA6}" presName="node" presStyleLbl="node1" presStyleIdx="2" presStyleCnt="5">
        <dgm:presLayoutVars>
          <dgm:bulletEnabled val="1"/>
        </dgm:presLayoutVars>
      </dgm:prSet>
      <dgm:spPr/>
    </dgm:pt>
    <dgm:pt modelId="{C809F3D6-A9E5-493B-831E-51970E7618C2}" type="pres">
      <dgm:prSet presAssocID="{16A8A9AD-8C70-4105-8724-88BDEDE2BD95}" presName="sibTrans" presStyleCnt="0"/>
      <dgm:spPr/>
    </dgm:pt>
    <dgm:pt modelId="{65317EDE-A335-4A03-A19B-1A27C92090B7}" type="pres">
      <dgm:prSet presAssocID="{A5824BF3-C52B-4738-AD41-6849E9AC1549}" presName="node" presStyleLbl="node1" presStyleIdx="3" presStyleCnt="5">
        <dgm:presLayoutVars>
          <dgm:bulletEnabled val="1"/>
        </dgm:presLayoutVars>
      </dgm:prSet>
      <dgm:spPr/>
    </dgm:pt>
    <dgm:pt modelId="{A3A7D2E8-6644-4984-89ED-4CD0E340C939}" type="pres">
      <dgm:prSet presAssocID="{4D36F347-2CB8-40E1-BC0F-B17DE35E5473}" presName="sibTrans" presStyleCnt="0"/>
      <dgm:spPr/>
    </dgm:pt>
    <dgm:pt modelId="{A6C5207F-69E0-42EE-A833-3BCE1E1C96C3}" type="pres">
      <dgm:prSet presAssocID="{5C1E323C-B907-4ED2-9407-F384B133BAC3}" presName="node" presStyleLbl="node1" presStyleIdx="4" presStyleCnt="5">
        <dgm:presLayoutVars>
          <dgm:bulletEnabled val="1"/>
        </dgm:presLayoutVars>
      </dgm:prSet>
      <dgm:spPr/>
    </dgm:pt>
  </dgm:ptLst>
  <dgm:cxnLst>
    <dgm:cxn modelId="{6160E51E-297A-43F2-B79F-C2BEA688452C}" type="presOf" srcId="{5C1E323C-B907-4ED2-9407-F384B133BAC3}" destId="{A6C5207F-69E0-42EE-A833-3BCE1E1C96C3}" srcOrd="0" destOrd="0" presId="urn:microsoft.com/office/officeart/2005/8/layout/hList6"/>
    <dgm:cxn modelId="{81C4DF1F-DF01-491C-A858-7A271F906370}" type="presOf" srcId="{A5824BF3-C52B-4738-AD41-6849E9AC1549}" destId="{65317EDE-A335-4A03-A19B-1A27C92090B7}" srcOrd="0" destOrd="0" presId="urn:microsoft.com/office/officeart/2005/8/layout/hList6"/>
    <dgm:cxn modelId="{0BE42E30-B584-4E3A-85CA-0FA0DF640F8C}" type="presOf" srcId="{9670ED51-6201-4B7D-894A-41982A164001}" destId="{EB4B53C8-958C-4AEC-B0C1-A537364B740B}" srcOrd="0" destOrd="0" presId="urn:microsoft.com/office/officeart/2005/8/layout/hList6"/>
    <dgm:cxn modelId="{C3CFEA30-1AFC-4AE8-B9CC-C6E9DC9BDCE9}" type="presOf" srcId="{2CB8A649-531E-4757-9F74-F67BA1242871}" destId="{F9FF74A8-95D6-40A8-8D92-17974B839369}" srcOrd="0" destOrd="0" presId="urn:microsoft.com/office/officeart/2005/8/layout/hList6"/>
    <dgm:cxn modelId="{860ADD3D-64F5-4297-A369-21BF44553450}" srcId="{9670ED51-6201-4B7D-894A-41982A164001}" destId="{A5824BF3-C52B-4738-AD41-6849E9AC1549}" srcOrd="3" destOrd="0" parTransId="{E6A69923-33A4-49A7-A4DA-EA329348F777}" sibTransId="{4D36F347-2CB8-40E1-BC0F-B17DE35E5473}"/>
    <dgm:cxn modelId="{E62B2772-64C5-4126-97C5-F1D39F7EBECC}" srcId="{9670ED51-6201-4B7D-894A-41982A164001}" destId="{5C1E323C-B907-4ED2-9407-F384B133BAC3}" srcOrd="4" destOrd="0" parTransId="{7E938250-8D68-4E82-B607-754D6F730DDE}" sibTransId="{7293D4FA-4D2A-47A6-ADC1-5CBCADF53305}"/>
    <dgm:cxn modelId="{00E4F6BC-9B95-466D-9B7E-EC26D5C4A77D}" type="presOf" srcId="{C1F7983E-E889-485E-8C2F-CF1BC38D8CA6}" destId="{866C385F-CDA2-4436-8865-3C4EE61D2CB4}" srcOrd="0" destOrd="0" presId="urn:microsoft.com/office/officeart/2005/8/layout/hList6"/>
    <dgm:cxn modelId="{58D87FBE-426E-4590-9831-2F37BD0EA5A2}" type="presOf" srcId="{D1514567-8C53-4B0F-8CA2-6E00B09B333D}" destId="{BDC8F25A-3E3E-49EC-A5BA-B0994496BD4E}" srcOrd="0" destOrd="0" presId="urn:microsoft.com/office/officeart/2005/8/layout/hList6"/>
    <dgm:cxn modelId="{A55F90D3-AB0C-49C1-A01F-B6E1E0A9006B}" srcId="{9670ED51-6201-4B7D-894A-41982A164001}" destId="{C1F7983E-E889-485E-8C2F-CF1BC38D8CA6}" srcOrd="2" destOrd="0" parTransId="{EDD78801-D89B-4293-A253-88967CA59A5D}" sibTransId="{16A8A9AD-8C70-4105-8724-88BDEDE2BD95}"/>
    <dgm:cxn modelId="{9BE55AD5-B962-4174-BD42-1DFA8BF8890F}" srcId="{9670ED51-6201-4B7D-894A-41982A164001}" destId="{2CB8A649-531E-4757-9F74-F67BA1242871}" srcOrd="0" destOrd="0" parTransId="{BB88DD4D-0475-45C5-B369-93E4CD530E1B}" sibTransId="{12165D90-CF83-4C09-9CAE-5F6E86128793}"/>
    <dgm:cxn modelId="{9CC20FEB-71C2-4F6B-8889-0069CA4C3EBA}" srcId="{9670ED51-6201-4B7D-894A-41982A164001}" destId="{D1514567-8C53-4B0F-8CA2-6E00B09B333D}" srcOrd="1" destOrd="0" parTransId="{6123B18D-941C-406F-B8DE-785E05751519}" sibTransId="{ED1A5CC3-EFC0-4622-B609-3757A28BD70F}"/>
    <dgm:cxn modelId="{86932F99-A4FC-4EF8-B7F0-4DB92F89E21E}" type="presParOf" srcId="{EB4B53C8-958C-4AEC-B0C1-A537364B740B}" destId="{F9FF74A8-95D6-40A8-8D92-17974B839369}" srcOrd="0" destOrd="0" presId="urn:microsoft.com/office/officeart/2005/8/layout/hList6"/>
    <dgm:cxn modelId="{0D6B43DD-ECC3-473E-A214-FF046C98D4E1}" type="presParOf" srcId="{EB4B53C8-958C-4AEC-B0C1-A537364B740B}" destId="{59DE1E84-34D3-445C-82E0-EFA89CDD91EE}" srcOrd="1" destOrd="0" presId="urn:microsoft.com/office/officeart/2005/8/layout/hList6"/>
    <dgm:cxn modelId="{A07B8B6B-5AA1-454C-AE1D-66F0A1286D13}" type="presParOf" srcId="{EB4B53C8-958C-4AEC-B0C1-A537364B740B}" destId="{BDC8F25A-3E3E-49EC-A5BA-B0994496BD4E}" srcOrd="2" destOrd="0" presId="urn:microsoft.com/office/officeart/2005/8/layout/hList6"/>
    <dgm:cxn modelId="{2C6A3DE8-E795-40A5-ACE4-AD0F231DBCF7}" type="presParOf" srcId="{EB4B53C8-958C-4AEC-B0C1-A537364B740B}" destId="{296A6D66-E6AC-4C2D-A265-5D4D2C1D16D6}" srcOrd="3" destOrd="0" presId="urn:microsoft.com/office/officeart/2005/8/layout/hList6"/>
    <dgm:cxn modelId="{8DF95415-73BD-40A1-92C4-4BF9A211FAB3}" type="presParOf" srcId="{EB4B53C8-958C-4AEC-B0C1-A537364B740B}" destId="{866C385F-CDA2-4436-8865-3C4EE61D2CB4}" srcOrd="4" destOrd="0" presId="urn:microsoft.com/office/officeart/2005/8/layout/hList6"/>
    <dgm:cxn modelId="{2DDE79DC-EDCB-427B-BC75-E0DD6F9C08B0}" type="presParOf" srcId="{EB4B53C8-958C-4AEC-B0C1-A537364B740B}" destId="{C809F3D6-A9E5-493B-831E-51970E7618C2}" srcOrd="5" destOrd="0" presId="urn:microsoft.com/office/officeart/2005/8/layout/hList6"/>
    <dgm:cxn modelId="{AB963230-D276-4107-B4CE-09C5EA07EFDB}" type="presParOf" srcId="{EB4B53C8-958C-4AEC-B0C1-A537364B740B}" destId="{65317EDE-A335-4A03-A19B-1A27C92090B7}" srcOrd="6" destOrd="0" presId="urn:microsoft.com/office/officeart/2005/8/layout/hList6"/>
    <dgm:cxn modelId="{726CFD00-A931-481C-B2FD-91E8EAE052D7}" type="presParOf" srcId="{EB4B53C8-958C-4AEC-B0C1-A537364B740B}" destId="{A3A7D2E8-6644-4984-89ED-4CD0E340C939}" srcOrd="7" destOrd="0" presId="urn:microsoft.com/office/officeart/2005/8/layout/hList6"/>
    <dgm:cxn modelId="{F1B41570-DCE9-4AAE-A6B5-41DF5F233653}" type="presParOf" srcId="{EB4B53C8-958C-4AEC-B0C1-A537364B740B}" destId="{A6C5207F-69E0-42EE-A833-3BCE1E1C96C3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BD3420-835A-4022-9940-1D8DFE164E2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A70D3D6-8536-4EE1-89D5-5C945486B78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Any assessments which have been carried out about those </a:t>
          </a:r>
          <a:r>
            <a:rPr lang="en-US" sz="2000" dirty="0" err="1"/>
            <a:t>behaviours</a:t>
          </a:r>
          <a:endParaRPr lang="en-AU" sz="2000" dirty="0"/>
        </a:p>
      </dgm:t>
    </dgm:pt>
    <dgm:pt modelId="{16B8942E-7AF9-4E6B-9CC8-394212F43C05}" type="parTrans" cxnId="{0C0EFDF6-E274-441F-89EB-1983A75BF52C}">
      <dgm:prSet/>
      <dgm:spPr/>
      <dgm:t>
        <a:bodyPr/>
        <a:lstStyle/>
        <a:p>
          <a:endParaRPr lang="en-AU"/>
        </a:p>
      </dgm:t>
    </dgm:pt>
    <dgm:pt modelId="{877B4472-1E6F-4297-A201-C2BDD16E919C}" type="sibTrans" cxnId="{0C0EFDF6-E274-441F-89EB-1983A75BF52C}">
      <dgm:prSet/>
      <dgm:spPr/>
      <dgm:t>
        <a:bodyPr/>
        <a:lstStyle/>
        <a:p>
          <a:endParaRPr lang="en-AU"/>
        </a:p>
      </dgm:t>
    </dgm:pt>
    <dgm:pt modelId="{0F38B3D1-D92D-4A46-A8F5-384CDFA96756}">
      <dgm:prSet custT="1"/>
      <dgm:spPr>
        <a:solidFill>
          <a:srgbClr val="3DC195"/>
        </a:solidFill>
      </dgm:spPr>
      <dgm:t>
        <a:bodyPr/>
        <a:lstStyle/>
        <a:p>
          <a:r>
            <a:rPr lang="en-US" sz="2000" dirty="0"/>
            <a:t>Known triggers which may precede those </a:t>
          </a:r>
          <a:r>
            <a:rPr lang="en-US" sz="2000" dirty="0" err="1"/>
            <a:t>behaviours</a:t>
          </a:r>
          <a:endParaRPr lang="en-US" sz="2000" dirty="0"/>
        </a:p>
      </dgm:t>
    </dgm:pt>
    <dgm:pt modelId="{C5B98D0E-890F-4F96-A5FD-E580612FBA89}" type="parTrans" cxnId="{03721F21-5E12-47A0-94A5-E07E0CDF5B12}">
      <dgm:prSet/>
      <dgm:spPr/>
      <dgm:t>
        <a:bodyPr/>
        <a:lstStyle/>
        <a:p>
          <a:endParaRPr lang="en-AU"/>
        </a:p>
      </dgm:t>
    </dgm:pt>
    <dgm:pt modelId="{BC6DF676-F6AD-4B58-BBDC-3AD247B366A3}" type="sibTrans" cxnId="{03721F21-5E12-47A0-94A5-E07E0CDF5B12}">
      <dgm:prSet/>
      <dgm:spPr/>
      <dgm:t>
        <a:bodyPr/>
        <a:lstStyle/>
        <a:p>
          <a:endParaRPr lang="en-AU"/>
        </a:p>
      </dgm:t>
    </dgm:pt>
    <dgm:pt modelId="{93E6EAE0-359B-4C16-8733-263D5829328D}">
      <dgm:prSet custT="1"/>
      <dgm:spPr/>
      <dgm:t>
        <a:bodyPr/>
        <a:lstStyle/>
        <a:p>
          <a:r>
            <a:rPr lang="en-US" sz="2000" dirty="0"/>
            <a:t>Alternative strategies which are successful or unsuccessful in managing those </a:t>
          </a:r>
          <a:r>
            <a:rPr lang="en-US" sz="2000" dirty="0" err="1"/>
            <a:t>behaviours</a:t>
          </a:r>
          <a:endParaRPr lang="en-US" sz="2000" dirty="0"/>
        </a:p>
      </dgm:t>
    </dgm:pt>
    <dgm:pt modelId="{5837FFA0-9312-45E0-9F94-A9D34A62D6BA}" type="parTrans" cxnId="{A202ECF7-CE6B-4EB2-BE67-77859982093E}">
      <dgm:prSet/>
      <dgm:spPr/>
      <dgm:t>
        <a:bodyPr/>
        <a:lstStyle/>
        <a:p>
          <a:endParaRPr lang="en-AU"/>
        </a:p>
      </dgm:t>
    </dgm:pt>
    <dgm:pt modelId="{835A8C83-F9C5-47A6-8167-9B68916302B9}" type="sibTrans" cxnId="{A202ECF7-CE6B-4EB2-BE67-77859982093E}">
      <dgm:prSet/>
      <dgm:spPr/>
      <dgm:t>
        <a:bodyPr/>
        <a:lstStyle/>
        <a:p>
          <a:endParaRPr lang="en-AU"/>
        </a:p>
      </dgm:t>
    </dgm:pt>
    <dgm:pt modelId="{9924D81A-7844-4D54-A1CF-2990794F7A55}">
      <dgm:prSet custT="1"/>
      <dgm:spPr/>
      <dgm:t>
        <a:bodyPr/>
        <a:lstStyle/>
        <a:p>
          <a:r>
            <a:rPr lang="en-US" sz="2000" dirty="0"/>
            <a:t>Any restrictive practices used or applied once alternative strategies have been tried</a:t>
          </a:r>
          <a:endParaRPr lang="en-AU" sz="2000" dirty="0"/>
        </a:p>
      </dgm:t>
    </dgm:pt>
    <dgm:pt modelId="{85A3E640-73D0-464A-AF51-F6C688413F10}" type="parTrans" cxnId="{697B8B60-C7C5-42F0-A6BA-B13CD2AB5D4A}">
      <dgm:prSet/>
      <dgm:spPr/>
      <dgm:t>
        <a:bodyPr/>
        <a:lstStyle/>
        <a:p>
          <a:endParaRPr lang="en-AU"/>
        </a:p>
      </dgm:t>
    </dgm:pt>
    <dgm:pt modelId="{94DE7F8A-1A9A-4F22-9777-4CBF7EDF7C1B}" type="sibTrans" cxnId="{697B8B60-C7C5-42F0-A6BA-B13CD2AB5D4A}">
      <dgm:prSet/>
      <dgm:spPr/>
      <dgm:t>
        <a:bodyPr/>
        <a:lstStyle/>
        <a:p>
          <a:endParaRPr lang="en-AU"/>
        </a:p>
      </dgm:t>
    </dgm:pt>
    <dgm:pt modelId="{8B3F4E8B-B80B-49C0-8CA4-A29C3045DEDD}" type="pres">
      <dgm:prSet presAssocID="{32BD3420-835A-4022-9940-1D8DFE164E23}" presName="linear" presStyleCnt="0">
        <dgm:presLayoutVars>
          <dgm:animLvl val="lvl"/>
          <dgm:resizeHandles val="exact"/>
        </dgm:presLayoutVars>
      </dgm:prSet>
      <dgm:spPr/>
    </dgm:pt>
    <dgm:pt modelId="{260E9B94-C29C-4769-8DB3-8127A4152759}" type="pres">
      <dgm:prSet presAssocID="{8A70D3D6-8536-4EE1-89D5-5C945486B7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928918-A0DE-4CEA-9096-11E36FDE2182}" type="pres">
      <dgm:prSet presAssocID="{877B4472-1E6F-4297-A201-C2BDD16E919C}" presName="spacer" presStyleCnt="0"/>
      <dgm:spPr/>
    </dgm:pt>
    <dgm:pt modelId="{9211813B-9428-4010-A5CB-D74157FE18FF}" type="pres">
      <dgm:prSet presAssocID="{0F38B3D1-D92D-4A46-A8F5-384CDFA9675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626ADB-9A4F-45CE-83EB-C4CB7D54F20F}" type="pres">
      <dgm:prSet presAssocID="{BC6DF676-F6AD-4B58-BBDC-3AD247B366A3}" presName="spacer" presStyleCnt="0"/>
      <dgm:spPr/>
    </dgm:pt>
    <dgm:pt modelId="{45F60549-794C-489E-B4A3-FD911E8775A9}" type="pres">
      <dgm:prSet presAssocID="{93E6EAE0-359B-4C16-8733-263D582932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B527612-4026-4B24-95BF-993D10943BF8}" type="pres">
      <dgm:prSet presAssocID="{835A8C83-F9C5-47A6-8167-9B68916302B9}" presName="spacer" presStyleCnt="0"/>
      <dgm:spPr/>
    </dgm:pt>
    <dgm:pt modelId="{80A6BB5E-FBC8-48AE-BDA7-D2F4BA15B73C}" type="pres">
      <dgm:prSet presAssocID="{9924D81A-7844-4D54-A1CF-2990794F7A5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121131D-D780-4CF3-9E4F-3D75A3F2CF15}" type="presOf" srcId="{32BD3420-835A-4022-9940-1D8DFE164E23}" destId="{8B3F4E8B-B80B-49C0-8CA4-A29C3045DEDD}" srcOrd="0" destOrd="0" presId="urn:microsoft.com/office/officeart/2005/8/layout/vList2"/>
    <dgm:cxn modelId="{1247F01F-AFC9-4D72-BF25-BA9B462EDBE7}" type="presOf" srcId="{8A70D3D6-8536-4EE1-89D5-5C945486B788}" destId="{260E9B94-C29C-4769-8DB3-8127A4152759}" srcOrd="0" destOrd="0" presId="urn:microsoft.com/office/officeart/2005/8/layout/vList2"/>
    <dgm:cxn modelId="{03721F21-5E12-47A0-94A5-E07E0CDF5B12}" srcId="{32BD3420-835A-4022-9940-1D8DFE164E23}" destId="{0F38B3D1-D92D-4A46-A8F5-384CDFA96756}" srcOrd="1" destOrd="0" parTransId="{C5B98D0E-890F-4F96-A5FD-E580612FBA89}" sibTransId="{BC6DF676-F6AD-4B58-BBDC-3AD247B366A3}"/>
    <dgm:cxn modelId="{697B8B60-C7C5-42F0-A6BA-B13CD2AB5D4A}" srcId="{32BD3420-835A-4022-9940-1D8DFE164E23}" destId="{9924D81A-7844-4D54-A1CF-2990794F7A55}" srcOrd="3" destOrd="0" parTransId="{85A3E640-73D0-464A-AF51-F6C688413F10}" sibTransId="{94DE7F8A-1A9A-4F22-9777-4CBF7EDF7C1B}"/>
    <dgm:cxn modelId="{6F97A597-D9B9-4325-8C29-E18CCC901744}" type="presOf" srcId="{9924D81A-7844-4D54-A1CF-2990794F7A55}" destId="{80A6BB5E-FBC8-48AE-BDA7-D2F4BA15B73C}" srcOrd="0" destOrd="0" presId="urn:microsoft.com/office/officeart/2005/8/layout/vList2"/>
    <dgm:cxn modelId="{87F099CA-DD13-4C37-B012-1BC42A86501C}" type="presOf" srcId="{93E6EAE0-359B-4C16-8733-263D5829328D}" destId="{45F60549-794C-489E-B4A3-FD911E8775A9}" srcOrd="0" destOrd="0" presId="urn:microsoft.com/office/officeart/2005/8/layout/vList2"/>
    <dgm:cxn modelId="{0C0EFDF6-E274-441F-89EB-1983A75BF52C}" srcId="{32BD3420-835A-4022-9940-1D8DFE164E23}" destId="{8A70D3D6-8536-4EE1-89D5-5C945486B788}" srcOrd="0" destOrd="0" parTransId="{16B8942E-7AF9-4E6B-9CC8-394212F43C05}" sibTransId="{877B4472-1E6F-4297-A201-C2BDD16E919C}"/>
    <dgm:cxn modelId="{1AC377F7-52D6-49C8-BA7A-4B810747E445}" type="presOf" srcId="{0F38B3D1-D92D-4A46-A8F5-384CDFA96756}" destId="{9211813B-9428-4010-A5CB-D74157FE18FF}" srcOrd="0" destOrd="0" presId="urn:microsoft.com/office/officeart/2005/8/layout/vList2"/>
    <dgm:cxn modelId="{A202ECF7-CE6B-4EB2-BE67-77859982093E}" srcId="{32BD3420-835A-4022-9940-1D8DFE164E23}" destId="{93E6EAE0-359B-4C16-8733-263D5829328D}" srcOrd="2" destOrd="0" parTransId="{5837FFA0-9312-45E0-9F94-A9D34A62D6BA}" sibTransId="{835A8C83-F9C5-47A6-8167-9B68916302B9}"/>
    <dgm:cxn modelId="{DF0277C9-C79F-418A-B6AC-F076D8931D57}" type="presParOf" srcId="{8B3F4E8B-B80B-49C0-8CA4-A29C3045DEDD}" destId="{260E9B94-C29C-4769-8DB3-8127A4152759}" srcOrd="0" destOrd="0" presId="urn:microsoft.com/office/officeart/2005/8/layout/vList2"/>
    <dgm:cxn modelId="{F4FE5F7D-53A2-499E-9BBD-483012127BDF}" type="presParOf" srcId="{8B3F4E8B-B80B-49C0-8CA4-A29C3045DEDD}" destId="{BD928918-A0DE-4CEA-9096-11E36FDE2182}" srcOrd="1" destOrd="0" presId="urn:microsoft.com/office/officeart/2005/8/layout/vList2"/>
    <dgm:cxn modelId="{C17B7415-58F9-47B3-AD3A-773A2161635E}" type="presParOf" srcId="{8B3F4E8B-B80B-49C0-8CA4-A29C3045DEDD}" destId="{9211813B-9428-4010-A5CB-D74157FE18FF}" srcOrd="2" destOrd="0" presId="urn:microsoft.com/office/officeart/2005/8/layout/vList2"/>
    <dgm:cxn modelId="{45CE59E4-0A38-4E26-A196-9928CB50CAAD}" type="presParOf" srcId="{8B3F4E8B-B80B-49C0-8CA4-A29C3045DEDD}" destId="{E0626ADB-9A4F-45CE-83EB-C4CB7D54F20F}" srcOrd="3" destOrd="0" presId="urn:microsoft.com/office/officeart/2005/8/layout/vList2"/>
    <dgm:cxn modelId="{704CDFA4-66A8-4C82-ABA4-1D10B5C86E31}" type="presParOf" srcId="{8B3F4E8B-B80B-49C0-8CA4-A29C3045DEDD}" destId="{45F60549-794C-489E-B4A3-FD911E8775A9}" srcOrd="4" destOrd="0" presId="urn:microsoft.com/office/officeart/2005/8/layout/vList2"/>
    <dgm:cxn modelId="{A5D92A00-E1F9-4179-90D6-BAD23300A012}" type="presParOf" srcId="{8B3F4E8B-B80B-49C0-8CA4-A29C3045DEDD}" destId="{FB527612-4026-4B24-95BF-993D10943BF8}" srcOrd="5" destOrd="0" presId="urn:microsoft.com/office/officeart/2005/8/layout/vList2"/>
    <dgm:cxn modelId="{76487686-609E-46AA-ACA7-5CC6B202E96F}" type="presParOf" srcId="{8B3F4E8B-B80B-49C0-8CA4-A29C3045DEDD}" destId="{80A6BB5E-FBC8-48AE-BDA7-D2F4BA15B73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52F2462-CDD2-4FFE-B979-94E09B88EB8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790B868-79E6-4B4B-B170-2818E40AA36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 dirty="0"/>
            <a:t>It has goals that correspond to the needs of a person.</a:t>
          </a:r>
          <a:endParaRPr lang="en-AU" sz="2200" dirty="0"/>
        </a:p>
      </dgm:t>
    </dgm:pt>
    <dgm:pt modelId="{C5BA783F-BDB7-4153-9239-8C83A29081EE}" type="parTrans" cxnId="{EB5524B2-99DA-4C17-AC3F-B2A4807BA2C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CA92953-F0B9-44E3-B49D-1B64B87B2D94}" type="sibTrans" cxnId="{EB5524B2-99DA-4C17-AC3F-B2A4807BA2C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999A44D-BD52-4D73-8996-83CCBA5554C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Its actions taken are to address all needs that align with the person’s identity.</a:t>
          </a:r>
        </a:p>
      </dgm:t>
    </dgm:pt>
    <dgm:pt modelId="{555ABB62-257B-4B70-9465-C8F6A3852A15}" type="parTrans" cxnId="{0898663E-7BC1-443C-8192-9A0BE795145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468F1EA-D4B0-4AD1-98A2-80D84A3FBCD0}" type="sibTrans" cxnId="{0898663E-7BC1-443C-8192-9A0BE795145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EAD4E61-CE48-4E3D-BD80-6A6BD0B615C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It follows a person-</a:t>
          </a:r>
          <a:r>
            <a:rPr lang="en-US" sz="2200" dirty="0" err="1"/>
            <a:t>centred</a:t>
          </a:r>
          <a:r>
            <a:rPr lang="en-US" sz="2200" dirty="0"/>
            <a:t> approach.</a:t>
          </a:r>
        </a:p>
      </dgm:t>
    </dgm:pt>
    <dgm:pt modelId="{6A93308D-CE04-472E-A027-DAD768C76AC8}" type="parTrans" cxnId="{DD79D53E-1F99-492C-B2AF-2A0A4479030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F44078C-EFAB-43B8-8D27-057D98F7BE8D}" type="sibTrans" cxnId="{DD79D53E-1F99-492C-B2AF-2A0A4479030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BEDCA29-1D1D-4FE0-9F9F-59C5F423B079}" type="pres">
      <dgm:prSet presAssocID="{652F2462-CDD2-4FFE-B979-94E09B88EB8C}" presName="linear" presStyleCnt="0">
        <dgm:presLayoutVars>
          <dgm:animLvl val="lvl"/>
          <dgm:resizeHandles val="exact"/>
        </dgm:presLayoutVars>
      </dgm:prSet>
      <dgm:spPr/>
    </dgm:pt>
    <dgm:pt modelId="{8E251AF2-32DD-4F93-8F68-6B7661F21891}" type="pres">
      <dgm:prSet presAssocID="{F790B868-79E6-4B4B-B170-2818E40AA36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400F9A-86A3-4C72-B14B-F4164CDC83EE}" type="pres">
      <dgm:prSet presAssocID="{0CA92953-F0B9-44E3-B49D-1B64B87B2D94}" presName="spacer" presStyleCnt="0"/>
      <dgm:spPr/>
    </dgm:pt>
    <dgm:pt modelId="{7F7A67D1-D709-45B6-9E07-09A61A5E379D}" type="pres">
      <dgm:prSet presAssocID="{B999A44D-BD52-4D73-8996-83CCBA5554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EC3B08-0E1E-452A-9A07-42D463448D81}" type="pres">
      <dgm:prSet presAssocID="{1468F1EA-D4B0-4AD1-98A2-80D84A3FBCD0}" presName="spacer" presStyleCnt="0"/>
      <dgm:spPr/>
    </dgm:pt>
    <dgm:pt modelId="{4B42AF0D-F534-4C11-91A9-BBB76AA84C9C}" type="pres">
      <dgm:prSet presAssocID="{AEAD4E61-CE48-4E3D-BD80-6A6BD0B615C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E1FF317-FEC6-4A59-ACC0-C470EA512B2E}" type="presOf" srcId="{B999A44D-BD52-4D73-8996-83CCBA5554C7}" destId="{7F7A67D1-D709-45B6-9E07-09A61A5E379D}" srcOrd="0" destOrd="0" presId="urn:microsoft.com/office/officeart/2005/8/layout/vList2"/>
    <dgm:cxn modelId="{FD5A851E-7ECB-41A6-8792-3529FB3346CF}" type="presOf" srcId="{F790B868-79E6-4B4B-B170-2818E40AA369}" destId="{8E251AF2-32DD-4F93-8F68-6B7661F21891}" srcOrd="0" destOrd="0" presId="urn:microsoft.com/office/officeart/2005/8/layout/vList2"/>
    <dgm:cxn modelId="{0898663E-7BC1-443C-8192-9A0BE7951456}" srcId="{652F2462-CDD2-4FFE-B979-94E09B88EB8C}" destId="{B999A44D-BD52-4D73-8996-83CCBA5554C7}" srcOrd="1" destOrd="0" parTransId="{555ABB62-257B-4B70-9465-C8F6A3852A15}" sibTransId="{1468F1EA-D4B0-4AD1-98A2-80D84A3FBCD0}"/>
    <dgm:cxn modelId="{DD79D53E-1F99-492C-B2AF-2A0A44790306}" srcId="{652F2462-CDD2-4FFE-B979-94E09B88EB8C}" destId="{AEAD4E61-CE48-4E3D-BD80-6A6BD0B615CD}" srcOrd="2" destOrd="0" parTransId="{6A93308D-CE04-472E-A027-DAD768C76AC8}" sibTransId="{BF44078C-EFAB-43B8-8D27-057D98F7BE8D}"/>
    <dgm:cxn modelId="{A96BCB6D-5069-4D63-A974-9AC280B1763C}" type="presOf" srcId="{652F2462-CDD2-4FFE-B979-94E09B88EB8C}" destId="{ABEDCA29-1D1D-4FE0-9F9F-59C5F423B079}" srcOrd="0" destOrd="0" presId="urn:microsoft.com/office/officeart/2005/8/layout/vList2"/>
    <dgm:cxn modelId="{292F7358-ECAC-4153-96A0-98A534BDBBAB}" type="presOf" srcId="{AEAD4E61-CE48-4E3D-BD80-6A6BD0B615CD}" destId="{4B42AF0D-F534-4C11-91A9-BBB76AA84C9C}" srcOrd="0" destOrd="0" presId="urn:microsoft.com/office/officeart/2005/8/layout/vList2"/>
    <dgm:cxn modelId="{EB5524B2-99DA-4C17-AC3F-B2A4807BA2C7}" srcId="{652F2462-CDD2-4FFE-B979-94E09B88EB8C}" destId="{F790B868-79E6-4B4B-B170-2818E40AA369}" srcOrd="0" destOrd="0" parTransId="{C5BA783F-BDB7-4153-9239-8C83A29081EE}" sibTransId="{0CA92953-F0B9-44E3-B49D-1B64B87B2D94}"/>
    <dgm:cxn modelId="{6C0F0F54-7F30-43E9-8052-516193711F61}" type="presParOf" srcId="{ABEDCA29-1D1D-4FE0-9F9F-59C5F423B079}" destId="{8E251AF2-32DD-4F93-8F68-6B7661F21891}" srcOrd="0" destOrd="0" presId="urn:microsoft.com/office/officeart/2005/8/layout/vList2"/>
    <dgm:cxn modelId="{EC2349EA-1737-4254-8845-54388C2643D7}" type="presParOf" srcId="{ABEDCA29-1D1D-4FE0-9F9F-59C5F423B079}" destId="{BE400F9A-86A3-4C72-B14B-F4164CDC83EE}" srcOrd="1" destOrd="0" presId="urn:microsoft.com/office/officeart/2005/8/layout/vList2"/>
    <dgm:cxn modelId="{AA397C23-1D77-433F-9746-87AE3169305D}" type="presParOf" srcId="{ABEDCA29-1D1D-4FE0-9F9F-59C5F423B079}" destId="{7F7A67D1-D709-45B6-9E07-09A61A5E379D}" srcOrd="2" destOrd="0" presId="urn:microsoft.com/office/officeart/2005/8/layout/vList2"/>
    <dgm:cxn modelId="{FA6E7782-8832-4BF1-A3F4-EAC32A61B6B7}" type="presParOf" srcId="{ABEDCA29-1D1D-4FE0-9F9F-59C5F423B079}" destId="{04EC3B08-0E1E-452A-9A07-42D463448D81}" srcOrd="3" destOrd="0" presId="urn:microsoft.com/office/officeart/2005/8/layout/vList2"/>
    <dgm:cxn modelId="{97DA4E1C-0FD6-4AB4-AA25-CA3AA0E9036A}" type="presParOf" srcId="{ABEDCA29-1D1D-4FE0-9F9F-59C5F423B079}" destId="{4B42AF0D-F534-4C11-91A9-BBB76AA84C9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FFC6FF7-F19D-4B44-85C6-D7B2CCA8D0C2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6698C544-D10C-44EE-BFEA-385DE77F2954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Characteristics</a:t>
          </a:r>
          <a:endParaRPr lang="en-AU" sz="2000" dirty="0"/>
        </a:p>
      </dgm:t>
    </dgm:pt>
    <dgm:pt modelId="{59BB283D-C41C-46B7-A620-C56A0497C304}" type="parTrans" cxnId="{7028B776-1FA2-4D9D-B58A-FC414DEE062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A808A1E-9AB2-4341-AFC5-D95893AB8CF7}" type="sibTrans" cxnId="{7028B776-1FA2-4D9D-B58A-FC414DEE062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ACA8D5E-2EAC-4DCE-8212-AD294E6EF3EA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 err="1"/>
            <a:t>Behaviours</a:t>
          </a:r>
          <a:endParaRPr lang="en-US" sz="2000" dirty="0"/>
        </a:p>
      </dgm:t>
    </dgm:pt>
    <dgm:pt modelId="{1D970F75-25EF-4E62-AEE5-8FBCE95AC15D}" type="parTrans" cxnId="{D3C646DD-2114-4CAE-8470-BBD18C07FB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7BF7481-24CA-43A4-84CB-1195D716BE7F}" type="sibTrans" cxnId="{D3C646DD-2114-4CAE-8470-BBD18C07FB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898617C-71D4-4BA9-BC64-A35F7FCCDFE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Experiences</a:t>
          </a:r>
          <a:endParaRPr lang="en-US" sz="2000" dirty="0"/>
        </a:p>
      </dgm:t>
    </dgm:pt>
    <dgm:pt modelId="{493152F9-0838-4758-A2BF-574D48693BA5}" type="parTrans" cxnId="{842276DF-1E6D-4F83-A290-0F1B40C8A7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BC4A45E-81C9-4D2C-BFDC-94E6BC564434}" type="sibTrans" cxnId="{842276DF-1E6D-4F83-A290-0F1B40C8A7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6C3D8E6-CD43-47DA-8B15-2EA40DCD7B3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Values of a person</a:t>
          </a:r>
        </a:p>
      </dgm:t>
    </dgm:pt>
    <dgm:pt modelId="{ABC1366E-F53E-44B5-8CB1-40C72BF8190A}" type="parTrans" cxnId="{E4206681-0344-40A5-99D9-1F950914219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DE9F27EF-B482-4860-BF07-5C8BAA47813F}" type="sibTrans" cxnId="{E4206681-0344-40A5-99D9-1F950914219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E93011F-27EE-4250-8398-79072BBD8507}" type="pres">
      <dgm:prSet presAssocID="{5FFC6FF7-F19D-4B44-85C6-D7B2CCA8D0C2}" presName="Name0" presStyleCnt="0">
        <dgm:presLayoutVars>
          <dgm:dir/>
          <dgm:resizeHandles val="exact"/>
        </dgm:presLayoutVars>
      </dgm:prSet>
      <dgm:spPr/>
    </dgm:pt>
    <dgm:pt modelId="{65543B8B-4163-4F5D-877A-5BD9342B69A0}" type="pres">
      <dgm:prSet presAssocID="{6698C544-D10C-44EE-BFEA-385DE77F2954}" presName="node" presStyleLbl="node1" presStyleIdx="0" presStyleCnt="4">
        <dgm:presLayoutVars>
          <dgm:bulletEnabled val="1"/>
        </dgm:presLayoutVars>
      </dgm:prSet>
      <dgm:spPr/>
    </dgm:pt>
    <dgm:pt modelId="{C776837C-4682-460C-A633-3EA858EC29D9}" type="pres">
      <dgm:prSet presAssocID="{CA808A1E-9AB2-4341-AFC5-D95893AB8CF7}" presName="sibTrans" presStyleCnt="0"/>
      <dgm:spPr/>
    </dgm:pt>
    <dgm:pt modelId="{E0154C34-48FD-4F93-A8AC-6D5196A1AED9}" type="pres">
      <dgm:prSet presAssocID="{0ACA8D5E-2EAC-4DCE-8212-AD294E6EF3EA}" presName="node" presStyleLbl="node1" presStyleIdx="1" presStyleCnt="4" custLinFactNeighborX="5759">
        <dgm:presLayoutVars>
          <dgm:bulletEnabled val="1"/>
        </dgm:presLayoutVars>
      </dgm:prSet>
      <dgm:spPr/>
    </dgm:pt>
    <dgm:pt modelId="{800C2E59-4437-4772-9208-F1CBC6B36E38}" type="pres">
      <dgm:prSet presAssocID="{B7BF7481-24CA-43A4-84CB-1195D716BE7F}" presName="sibTrans" presStyleCnt="0"/>
      <dgm:spPr/>
    </dgm:pt>
    <dgm:pt modelId="{9CCE5E6C-A671-4572-9989-0FADBF741996}" type="pres">
      <dgm:prSet presAssocID="{1898617C-71D4-4BA9-BC64-A35F7FCCDFE0}" presName="node" presStyleLbl="node1" presStyleIdx="2" presStyleCnt="4">
        <dgm:presLayoutVars>
          <dgm:bulletEnabled val="1"/>
        </dgm:presLayoutVars>
      </dgm:prSet>
      <dgm:spPr/>
    </dgm:pt>
    <dgm:pt modelId="{D04EDC46-9E7B-4DEB-B9C5-7FE5440F2FEB}" type="pres">
      <dgm:prSet presAssocID="{0BC4A45E-81C9-4D2C-BFDC-94E6BC564434}" presName="sibTrans" presStyleCnt="0"/>
      <dgm:spPr/>
    </dgm:pt>
    <dgm:pt modelId="{B2747C82-28F4-44ED-A9CC-6787D13E4C74}" type="pres">
      <dgm:prSet presAssocID="{26C3D8E6-CD43-47DA-8B15-2EA40DCD7B3A}" presName="node" presStyleLbl="node1" presStyleIdx="3" presStyleCnt="4">
        <dgm:presLayoutVars>
          <dgm:bulletEnabled val="1"/>
        </dgm:presLayoutVars>
      </dgm:prSet>
      <dgm:spPr/>
    </dgm:pt>
  </dgm:ptLst>
  <dgm:cxnLst>
    <dgm:cxn modelId="{5E712C28-DF85-4814-9DC9-3D4101D12D9F}" type="presOf" srcId="{26C3D8E6-CD43-47DA-8B15-2EA40DCD7B3A}" destId="{B2747C82-28F4-44ED-A9CC-6787D13E4C74}" srcOrd="0" destOrd="0" presId="urn:microsoft.com/office/officeart/2005/8/layout/hList6"/>
    <dgm:cxn modelId="{37C1EA71-89BF-45D3-9172-195C952EAD38}" type="presOf" srcId="{5FFC6FF7-F19D-4B44-85C6-D7B2CCA8D0C2}" destId="{0E93011F-27EE-4250-8398-79072BBD8507}" srcOrd="0" destOrd="0" presId="urn:microsoft.com/office/officeart/2005/8/layout/hList6"/>
    <dgm:cxn modelId="{7028B776-1FA2-4D9D-B58A-FC414DEE0625}" srcId="{5FFC6FF7-F19D-4B44-85C6-D7B2CCA8D0C2}" destId="{6698C544-D10C-44EE-BFEA-385DE77F2954}" srcOrd="0" destOrd="0" parTransId="{59BB283D-C41C-46B7-A620-C56A0497C304}" sibTransId="{CA808A1E-9AB2-4341-AFC5-D95893AB8CF7}"/>
    <dgm:cxn modelId="{E4206681-0344-40A5-99D9-1F950914219D}" srcId="{5FFC6FF7-F19D-4B44-85C6-D7B2CCA8D0C2}" destId="{26C3D8E6-CD43-47DA-8B15-2EA40DCD7B3A}" srcOrd="3" destOrd="0" parTransId="{ABC1366E-F53E-44B5-8CB1-40C72BF8190A}" sibTransId="{DE9F27EF-B482-4860-BF07-5C8BAA47813F}"/>
    <dgm:cxn modelId="{1846BD9F-228B-4FA2-BE0C-03473CFCAE95}" type="presOf" srcId="{0ACA8D5E-2EAC-4DCE-8212-AD294E6EF3EA}" destId="{E0154C34-48FD-4F93-A8AC-6D5196A1AED9}" srcOrd="0" destOrd="0" presId="urn:microsoft.com/office/officeart/2005/8/layout/hList6"/>
    <dgm:cxn modelId="{978326CA-3886-4570-8D3B-F33FB6A46867}" type="presOf" srcId="{6698C544-D10C-44EE-BFEA-385DE77F2954}" destId="{65543B8B-4163-4F5D-877A-5BD9342B69A0}" srcOrd="0" destOrd="0" presId="urn:microsoft.com/office/officeart/2005/8/layout/hList6"/>
    <dgm:cxn modelId="{D3C646DD-2114-4CAE-8470-BBD18C07FBE8}" srcId="{5FFC6FF7-F19D-4B44-85C6-D7B2CCA8D0C2}" destId="{0ACA8D5E-2EAC-4DCE-8212-AD294E6EF3EA}" srcOrd="1" destOrd="0" parTransId="{1D970F75-25EF-4E62-AEE5-8FBCE95AC15D}" sibTransId="{B7BF7481-24CA-43A4-84CB-1195D716BE7F}"/>
    <dgm:cxn modelId="{842276DF-1E6D-4F83-A290-0F1B40C8A7AA}" srcId="{5FFC6FF7-F19D-4B44-85C6-D7B2CCA8D0C2}" destId="{1898617C-71D4-4BA9-BC64-A35F7FCCDFE0}" srcOrd="2" destOrd="0" parTransId="{493152F9-0838-4758-A2BF-574D48693BA5}" sibTransId="{0BC4A45E-81C9-4D2C-BFDC-94E6BC564434}"/>
    <dgm:cxn modelId="{B749A8E5-F838-4756-B6B8-246543F0CC01}" type="presOf" srcId="{1898617C-71D4-4BA9-BC64-A35F7FCCDFE0}" destId="{9CCE5E6C-A671-4572-9989-0FADBF741996}" srcOrd="0" destOrd="0" presId="urn:microsoft.com/office/officeart/2005/8/layout/hList6"/>
    <dgm:cxn modelId="{5C12A083-6DD2-4EBA-9C87-1D5A2642B9B7}" type="presParOf" srcId="{0E93011F-27EE-4250-8398-79072BBD8507}" destId="{65543B8B-4163-4F5D-877A-5BD9342B69A0}" srcOrd="0" destOrd="0" presId="urn:microsoft.com/office/officeart/2005/8/layout/hList6"/>
    <dgm:cxn modelId="{D928550E-E26D-4C81-B2BF-ADAB711DB526}" type="presParOf" srcId="{0E93011F-27EE-4250-8398-79072BBD8507}" destId="{C776837C-4682-460C-A633-3EA858EC29D9}" srcOrd="1" destOrd="0" presId="urn:microsoft.com/office/officeart/2005/8/layout/hList6"/>
    <dgm:cxn modelId="{0F06889C-B08F-49D0-B8A9-695D3EE3717E}" type="presParOf" srcId="{0E93011F-27EE-4250-8398-79072BBD8507}" destId="{E0154C34-48FD-4F93-A8AC-6D5196A1AED9}" srcOrd="2" destOrd="0" presId="urn:microsoft.com/office/officeart/2005/8/layout/hList6"/>
    <dgm:cxn modelId="{26A168D6-6106-49A2-B385-8E57242BD5E3}" type="presParOf" srcId="{0E93011F-27EE-4250-8398-79072BBD8507}" destId="{800C2E59-4437-4772-9208-F1CBC6B36E38}" srcOrd="3" destOrd="0" presId="urn:microsoft.com/office/officeart/2005/8/layout/hList6"/>
    <dgm:cxn modelId="{FCF68348-E01D-4FA5-B449-1B59CE290A9A}" type="presParOf" srcId="{0E93011F-27EE-4250-8398-79072BBD8507}" destId="{9CCE5E6C-A671-4572-9989-0FADBF741996}" srcOrd="4" destOrd="0" presId="urn:microsoft.com/office/officeart/2005/8/layout/hList6"/>
    <dgm:cxn modelId="{B253D6E0-F156-48DB-988B-3BAC3EC219DC}" type="presParOf" srcId="{0E93011F-27EE-4250-8398-79072BBD8507}" destId="{D04EDC46-9E7B-4DEB-B9C5-7FE5440F2FEB}" srcOrd="5" destOrd="0" presId="urn:microsoft.com/office/officeart/2005/8/layout/hList6"/>
    <dgm:cxn modelId="{042E64DF-2E2A-4B7A-B45B-06E331974DDE}" type="presParOf" srcId="{0E93011F-27EE-4250-8398-79072BBD8507}" destId="{B2747C82-28F4-44ED-A9CC-6787D13E4C74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AF46E7-A41E-4990-860C-3E1493A1DF7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926108B-C185-4F56-B4F7-080336FDAE22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Capabilities</a:t>
          </a:r>
        </a:p>
      </dgm:t>
    </dgm:pt>
    <dgm:pt modelId="{96E0ED6B-8261-4572-965D-6C13B619EE4A}" type="parTrans" cxnId="{12172C41-F886-448F-9915-0CEF6361DD5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9CFDFD8-179C-490F-8C16-5AD21E4E301F}" type="sibTrans" cxnId="{12172C41-F886-448F-9915-0CEF6361DD5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6ED70BD-127F-4FF8-8929-8DA1A5FCDA35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Experiences</a:t>
          </a:r>
        </a:p>
      </dgm:t>
    </dgm:pt>
    <dgm:pt modelId="{618EE97B-8C60-4F7A-B7B7-D5EC996EDDFE}" type="parTrans" cxnId="{F5821BB0-7C3B-4AEC-8472-F4B86EDEF44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8776CD1-451C-46C5-960D-C37D3C6774D4}" type="sibTrans" cxnId="{F5821BB0-7C3B-4AEC-8472-F4B86EDEF44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F8F11DE-EF51-47B0-AD46-EC5C936E5B9D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Background</a:t>
          </a:r>
        </a:p>
      </dgm:t>
    </dgm:pt>
    <dgm:pt modelId="{001F4DD3-B0C5-4E97-A9C9-43639C37029F}" type="parTrans" cxnId="{85D74E4D-2B26-42F5-910C-3543F857F5B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055104C-620D-4A84-9137-A871AE34670E}" type="sibTrans" cxnId="{85D74E4D-2B26-42F5-910C-3543F857F5B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84F2D53-8C9A-466D-A543-D20327A0539E}">
      <dgm:prSet custT="1"/>
      <dgm:spPr>
        <a:solidFill>
          <a:srgbClr val="3BB77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Spirituality/religion</a:t>
          </a:r>
        </a:p>
      </dgm:t>
    </dgm:pt>
    <dgm:pt modelId="{99A069FC-ABB4-44FC-8726-7B89AA0BE113}" type="parTrans" cxnId="{0D4D67EF-8B47-4BAB-A159-6C07F075B7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7ADDD5A-110B-40CF-98A6-BA30B2758C04}" type="sibTrans" cxnId="{0D4D67EF-8B47-4BAB-A159-6C07F075B7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81C9041-6921-40F4-8A83-2E3CBFC5D2E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Culture</a:t>
          </a:r>
        </a:p>
      </dgm:t>
    </dgm:pt>
    <dgm:pt modelId="{ABC68E52-32F2-4BA4-AEBF-A8A65803EF51}" type="parTrans" cxnId="{7FAC4986-FA02-417C-9592-FF6343344EF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A4E0473-0D5B-4DAB-83A3-91262C1AF551}" type="sibTrans" cxnId="{7FAC4986-FA02-417C-9592-FF6343344EF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9FDB0F5-29DF-474C-A4A8-1D0B378A72B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Sexuality</a:t>
          </a:r>
        </a:p>
      </dgm:t>
    </dgm:pt>
    <dgm:pt modelId="{A80BE181-C10B-4C55-8962-BAF97F5BE9CE}" type="parTrans" cxnId="{15FADF91-1E72-4E2D-A72F-DD30B98EA69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ACB6167-FC3B-4C52-A9CE-E7EDA4953A11}" type="sibTrans" cxnId="{15FADF91-1E72-4E2D-A72F-DD30B98EA69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59ACE74-17D2-4AFC-856A-BF8C3DD39FC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Social interactions and activities</a:t>
          </a:r>
        </a:p>
      </dgm:t>
    </dgm:pt>
    <dgm:pt modelId="{1AB90C3A-98E7-4C96-A807-FA20F85B6C9A}" type="parTrans" cxnId="{A91444BF-CA26-41E6-B2EA-688F617EC8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FBBC2D5-C576-449A-888A-1BB6F5AF4B26}" type="sibTrans" cxnId="{A91444BF-CA26-41E6-B2EA-688F617EC8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B9E9743-DCE2-4C8A-937C-DD16947139E0}" type="pres">
      <dgm:prSet presAssocID="{D4AF46E7-A41E-4990-860C-3E1493A1DF74}" presName="diagram" presStyleCnt="0">
        <dgm:presLayoutVars>
          <dgm:dir/>
          <dgm:resizeHandles val="exact"/>
        </dgm:presLayoutVars>
      </dgm:prSet>
      <dgm:spPr/>
    </dgm:pt>
    <dgm:pt modelId="{0BFA112D-54FE-42DD-9AB7-0E01FDF68676}" type="pres">
      <dgm:prSet presAssocID="{7926108B-C185-4F56-B4F7-080336FDAE22}" presName="node" presStyleLbl="node1" presStyleIdx="0" presStyleCnt="7" custScaleX="177610" custScaleY="127826">
        <dgm:presLayoutVars>
          <dgm:bulletEnabled val="1"/>
        </dgm:presLayoutVars>
      </dgm:prSet>
      <dgm:spPr/>
    </dgm:pt>
    <dgm:pt modelId="{82DD12E8-4BFE-4BB2-B209-9BC6550EA436}" type="pres">
      <dgm:prSet presAssocID="{19CFDFD8-179C-490F-8C16-5AD21E4E301F}" presName="sibTrans" presStyleCnt="0"/>
      <dgm:spPr/>
    </dgm:pt>
    <dgm:pt modelId="{9AC0241B-4D52-4B88-A7EB-89E1A297A298}" type="pres">
      <dgm:prSet presAssocID="{46ED70BD-127F-4FF8-8929-8DA1A5FCDA35}" presName="node" presStyleLbl="node1" presStyleIdx="1" presStyleCnt="7" custScaleX="177610" custScaleY="127826">
        <dgm:presLayoutVars>
          <dgm:bulletEnabled val="1"/>
        </dgm:presLayoutVars>
      </dgm:prSet>
      <dgm:spPr/>
    </dgm:pt>
    <dgm:pt modelId="{7EAB8197-3A36-4464-8A77-1AD420BA34B9}" type="pres">
      <dgm:prSet presAssocID="{B8776CD1-451C-46C5-960D-C37D3C6774D4}" presName="sibTrans" presStyleCnt="0"/>
      <dgm:spPr/>
    </dgm:pt>
    <dgm:pt modelId="{645390C6-8819-4220-ABC9-C0258F16CFBB}" type="pres">
      <dgm:prSet presAssocID="{3F8F11DE-EF51-47B0-AD46-EC5C936E5B9D}" presName="node" presStyleLbl="node1" presStyleIdx="2" presStyleCnt="7" custScaleX="177610" custScaleY="127826">
        <dgm:presLayoutVars>
          <dgm:bulletEnabled val="1"/>
        </dgm:presLayoutVars>
      </dgm:prSet>
      <dgm:spPr/>
    </dgm:pt>
    <dgm:pt modelId="{22A56FA8-CCBC-4791-8199-A342A4297997}" type="pres">
      <dgm:prSet presAssocID="{9055104C-620D-4A84-9137-A871AE34670E}" presName="sibTrans" presStyleCnt="0"/>
      <dgm:spPr/>
    </dgm:pt>
    <dgm:pt modelId="{3684C1D4-5F37-4270-BA34-C6925F0C3E2F}" type="pres">
      <dgm:prSet presAssocID="{284F2D53-8C9A-466D-A543-D20327A0539E}" presName="node" presStyleLbl="node1" presStyleIdx="3" presStyleCnt="7" custScaleX="177610" custScaleY="127826">
        <dgm:presLayoutVars>
          <dgm:bulletEnabled val="1"/>
        </dgm:presLayoutVars>
      </dgm:prSet>
      <dgm:spPr/>
    </dgm:pt>
    <dgm:pt modelId="{625BF18F-4179-4563-B1E5-F6F5124F0FA2}" type="pres">
      <dgm:prSet presAssocID="{47ADDD5A-110B-40CF-98A6-BA30B2758C04}" presName="sibTrans" presStyleCnt="0"/>
      <dgm:spPr/>
    </dgm:pt>
    <dgm:pt modelId="{E11EE62E-C9B6-4E6D-8186-0EF414BF89DD}" type="pres">
      <dgm:prSet presAssocID="{781C9041-6921-40F4-8A83-2E3CBFC5D2E0}" presName="node" presStyleLbl="node1" presStyleIdx="4" presStyleCnt="7" custScaleX="177610" custScaleY="127826">
        <dgm:presLayoutVars>
          <dgm:bulletEnabled val="1"/>
        </dgm:presLayoutVars>
      </dgm:prSet>
      <dgm:spPr/>
    </dgm:pt>
    <dgm:pt modelId="{B38CF0B0-5A2F-4B9C-B1E9-7FC4F4C1A714}" type="pres">
      <dgm:prSet presAssocID="{AA4E0473-0D5B-4DAB-83A3-91262C1AF551}" presName="sibTrans" presStyleCnt="0"/>
      <dgm:spPr/>
    </dgm:pt>
    <dgm:pt modelId="{5632AD28-1E44-4C45-8D10-1F1B9057E6E0}" type="pres">
      <dgm:prSet presAssocID="{A9FDB0F5-29DF-474C-A4A8-1D0B378A72B3}" presName="node" presStyleLbl="node1" presStyleIdx="5" presStyleCnt="7" custScaleX="177610" custScaleY="127826">
        <dgm:presLayoutVars>
          <dgm:bulletEnabled val="1"/>
        </dgm:presLayoutVars>
      </dgm:prSet>
      <dgm:spPr/>
    </dgm:pt>
    <dgm:pt modelId="{B0517901-21AF-4699-B07F-DD62C38174F5}" type="pres">
      <dgm:prSet presAssocID="{2ACB6167-FC3B-4C52-A9CE-E7EDA4953A11}" presName="sibTrans" presStyleCnt="0"/>
      <dgm:spPr/>
    </dgm:pt>
    <dgm:pt modelId="{B22BE9C6-E437-4521-ABBA-20A6C37BF07C}" type="pres">
      <dgm:prSet presAssocID="{459ACE74-17D2-4AFC-856A-BF8C3DD39FC7}" presName="node" presStyleLbl="node1" presStyleIdx="6" presStyleCnt="7" custScaleX="177610" custScaleY="127826">
        <dgm:presLayoutVars>
          <dgm:bulletEnabled val="1"/>
        </dgm:presLayoutVars>
      </dgm:prSet>
      <dgm:spPr/>
    </dgm:pt>
  </dgm:ptLst>
  <dgm:cxnLst>
    <dgm:cxn modelId="{99361E01-5728-493E-91B2-5508CA69972E}" type="presOf" srcId="{459ACE74-17D2-4AFC-856A-BF8C3DD39FC7}" destId="{B22BE9C6-E437-4521-ABBA-20A6C37BF07C}" srcOrd="0" destOrd="0" presId="urn:microsoft.com/office/officeart/2005/8/layout/default"/>
    <dgm:cxn modelId="{AA24360F-860C-4857-A88F-EF5FFD0BC226}" type="presOf" srcId="{A9FDB0F5-29DF-474C-A4A8-1D0B378A72B3}" destId="{5632AD28-1E44-4C45-8D10-1F1B9057E6E0}" srcOrd="0" destOrd="0" presId="urn:microsoft.com/office/officeart/2005/8/layout/default"/>
    <dgm:cxn modelId="{4639EF23-D820-4628-9A00-C80825FF3F48}" type="presOf" srcId="{46ED70BD-127F-4FF8-8929-8DA1A5FCDA35}" destId="{9AC0241B-4D52-4B88-A7EB-89E1A297A298}" srcOrd="0" destOrd="0" presId="urn:microsoft.com/office/officeart/2005/8/layout/default"/>
    <dgm:cxn modelId="{68087939-0060-4C60-B211-BD587EF71A0F}" type="presOf" srcId="{7926108B-C185-4F56-B4F7-080336FDAE22}" destId="{0BFA112D-54FE-42DD-9AB7-0E01FDF68676}" srcOrd="0" destOrd="0" presId="urn:microsoft.com/office/officeart/2005/8/layout/default"/>
    <dgm:cxn modelId="{4FA6FA60-6F42-4DE3-A04B-69EC1C85B39B}" type="presOf" srcId="{284F2D53-8C9A-466D-A543-D20327A0539E}" destId="{3684C1D4-5F37-4270-BA34-C6925F0C3E2F}" srcOrd="0" destOrd="0" presId="urn:microsoft.com/office/officeart/2005/8/layout/default"/>
    <dgm:cxn modelId="{12172C41-F886-448F-9915-0CEF6361DD5C}" srcId="{D4AF46E7-A41E-4990-860C-3E1493A1DF74}" destId="{7926108B-C185-4F56-B4F7-080336FDAE22}" srcOrd="0" destOrd="0" parTransId="{96E0ED6B-8261-4572-965D-6C13B619EE4A}" sibTransId="{19CFDFD8-179C-490F-8C16-5AD21E4E301F}"/>
    <dgm:cxn modelId="{595D9366-9913-4F72-8E56-92FC35FB16B0}" type="presOf" srcId="{781C9041-6921-40F4-8A83-2E3CBFC5D2E0}" destId="{E11EE62E-C9B6-4E6D-8186-0EF414BF89DD}" srcOrd="0" destOrd="0" presId="urn:microsoft.com/office/officeart/2005/8/layout/default"/>
    <dgm:cxn modelId="{85D74E4D-2B26-42F5-910C-3543F857F5B2}" srcId="{D4AF46E7-A41E-4990-860C-3E1493A1DF74}" destId="{3F8F11DE-EF51-47B0-AD46-EC5C936E5B9D}" srcOrd="2" destOrd="0" parTransId="{001F4DD3-B0C5-4E97-A9C9-43639C37029F}" sibTransId="{9055104C-620D-4A84-9137-A871AE34670E}"/>
    <dgm:cxn modelId="{7FAC4986-FA02-417C-9592-FF6343344EF9}" srcId="{D4AF46E7-A41E-4990-860C-3E1493A1DF74}" destId="{781C9041-6921-40F4-8A83-2E3CBFC5D2E0}" srcOrd="4" destOrd="0" parTransId="{ABC68E52-32F2-4BA4-AEBF-A8A65803EF51}" sibTransId="{AA4E0473-0D5B-4DAB-83A3-91262C1AF551}"/>
    <dgm:cxn modelId="{15FADF91-1E72-4E2D-A72F-DD30B98EA696}" srcId="{D4AF46E7-A41E-4990-860C-3E1493A1DF74}" destId="{A9FDB0F5-29DF-474C-A4A8-1D0B378A72B3}" srcOrd="5" destOrd="0" parTransId="{A80BE181-C10B-4C55-8962-BAF97F5BE9CE}" sibTransId="{2ACB6167-FC3B-4C52-A9CE-E7EDA4953A11}"/>
    <dgm:cxn modelId="{BFA049A7-E8E6-43CB-8856-9414F1E4BC98}" type="presOf" srcId="{3F8F11DE-EF51-47B0-AD46-EC5C936E5B9D}" destId="{645390C6-8819-4220-ABC9-C0258F16CFBB}" srcOrd="0" destOrd="0" presId="urn:microsoft.com/office/officeart/2005/8/layout/default"/>
    <dgm:cxn modelId="{F5821BB0-7C3B-4AEC-8472-F4B86EDEF44A}" srcId="{D4AF46E7-A41E-4990-860C-3E1493A1DF74}" destId="{46ED70BD-127F-4FF8-8929-8DA1A5FCDA35}" srcOrd="1" destOrd="0" parTransId="{618EE97B-8C60-4F7A-B7B7-D5EC996EDDFE}" sibTransId="{B8776CD1-451C-46C5-960D-C37D3C6774D4}"/>
    <dgm:cxn modelId="{A91444BF-CA26-41E6-B2EA-688F617EC8D3}" srcId="{D4AF46E7-A41E-4990-860C-3E1493A1DF74}" destId="{459ACE74-17D2-4AFC-856A-BF8C3DD39FC7}" srcOrd="6" destOrd="0" parTransId="{1AB90C3A-98E7-4C96-A807-FA20F85B6C9A}" sibTransId="{0FBBC2D5-C576-449A-888A-1BB6F5AF4B26}"/>
    <dgm:cxn modelId="{1A9B17EE-2263-42CC-BC3C-21E1830F73C8}" type="presOf" srcId="{D4AF46E7-A41E-4990-860C-3E1493A1DF74}" destId="{AB9E9743-DCE2-4C8A-937C-DD16947139E0}" srcOrd="0" destOrd="0" presId="urn:microsoft.com/office/officeart/2005/8/layout/default"/>
    <dgm:cxn modelId="{0D4D67EF-8B47-4BAB-A159-6C07F075B71F}" srcId="{D4AF46E7-A41E-4990-860C-3E1493A1DF74}" destId="{284F2D53-8C9A-466D-A543-D20327A0539E}" srcOrd="3" destOrd="0" parTransId="{99A069FC-ABB4-44FC-8726-7B89AA0BE113}" sibTransId="{47ADDD5A-110B-40CF-98A6-BA30B2758C04}"/>
    <dgm:cxn modelId="{3D479840-BA26-4157-9B27-FD2F544B864E}" type="presParOf" srcId="{AB9E9743-DCE2-4C8A-937C-DD16947139E0}" destId="{0BFA112D-54FE-42DD-9AB7-0E01FDF68676}" srcOrd="0" destOrd="0" presId="urn:microsoft.com/office/officeart/2005/8/layout/default"/>
    <dgm:cxn modelId="{BDE02433-6CFF-4BAC-B159-0B4B5B7BC014}" type="presParOf" srcId="{AB9E9743-DCE2-4C8A-937C-DD16947139E0}" destId="{82DD12E8-4BFE-4BB2-B209-9BC6550EA436}" srcOrd="1" destOrd="0" presId="urn:microsoft.com/office/officeart/2005/8/layout/default"/>
    <dgm:cxn modelId="{68FCCCCD-88A3-4F41-AE31-19D1222CD410}" type="presParOf" srcId="{AB9E9743-DCE2-4C8A-937C-DD16947139E0}" destId="{9AC0241B-4D52-4B88-A7EB-89E1A297A298}" srcOrd="2" destOrd="0" presId="urn:microsoft.com/office/officeart/2005/8/layout/default"/>
    <dgm:cxn modelId="{2AE19F49-44D6-4EDB-99DB-05F8B1E39793}" type="presParOf" srcId="{AB9E9743-DCE2-4C8A-937C-DD16947139E0}" destId="{7EAB8197-3A36-4464-8A77-1AD420BA34B9}" srcOrd="3" destOrd="0" presId="urn:microsoft.com/office/officeart/2005/8/layout/default"/>
    <dgm:cxn modelId="{B1D85BE9-E04A-49B8-8003-342723AAE9AF}" type="presParOf" srcId="{AB9E9743-DCE2-4C8A-937C-DD16947139E0}" destId="{645390C6-8819-4220-ABC9-C0258F16CFBB}" srcOrd="4" destOrd="0" presId="urn:microsoft.com/office/officeart/2005/8/layout/default"/>
    <dgm:cxn modelId="{010FD818-70DF-4EA3-9745-52477B0802FB}" type="presParOf" srcId="{AB9E9743-DCE2-4C8A-937C-DD16947139E0}" destId="{22A56FA8-CCBC-4791-8199-A342A4297997}" srcOrd="5" destOrd="0" presId="urn:microsoft.com/office/officeart/2005/8/layout/default"/>
    <dgm:cxn modelId="{AA9BC5D1-0D56-46B4-8E6A-792FC5ECFABF}" type="presParOf" srcId="{AB9E9743-DCE2-4C8A-937C-DD16947139E0}" destId="{3684C1D4-5F37-4270-BA34-C6925F0C3E2F}" srcOrd="6" destOrd="0" presId="urn:microsoft.com/office/officeart/2005/8/layout/default"/>
    <dgm:cxn modelId="{29F633BF-57A4-45A0-990E-ED4739D2D955}" type="presParOf" srcId="{AB9E9743-DCE2-4C8A-937C-DD16947139E0}" destId="{625BF18F-4179-4563-B1E5-F6F5124F0FA2}" srcOrd="7" destOrd="0" presId="urn:microsoft.com/office/officeart/2005/8/layout/default"/>
    <dgm:cxn modelId="{A7D79834-1503-4D65-815A-CE11A38C16A5}" type="presParOf" srcId="{AB9E9743-DCE2-4C8A-937C-DD16947139E0}" destId="{E11EE62E-C9B6-4E6D-8186-0EF414BF89DD}" srcOrd="8" destOrd="0" presId="urn:microsoft.com/office/officeart/2005/8/layout/default"/>
    <dgm:cxn modelId="{7996BBAE-8303-4788-98BF-65243EECAAA7}" type="presParOf" srcId="{AB9E9743-DCE2-4C8A-937C-DD16947139E0}" destId="{B38CF0B0-5A2F-4B9C-B1E9-7FC4F4C1A714}" srcOrd="9" destOrd="0" presId="urn:microsoft.com/office/officeart/2005/8/layout/default"/>
    <dgm:cxn modelId="{63D58949-2E88-48BA-B54E-C29542ABB810}" type="presParOf" srcId="{AB9E9743-DCE2-4C8A-937C-DD16947139E0}" destId="{5632AD28-1E44-4C45-8D10-1F1B9057E6E0}" srcOrd="10" destOrd="0" presId="urn:microsoft.com/office/officeart/2005/8/layout/default"/>
    <dgm:cxn modelId="{91C02A8D-3B11-41C5-8ED0-A8C5C9E88344}" type="presParOf" srcId="{AB9E9743-DCE2-4C8A-937C-DD16947139E0}" destId="{B0517901-21AF-4699-B07F-DD62C38174F5}" srcOrd="11" destOrd="0" presId="urn:microsoft.com/office/officeart/2005/8/layout/default"/>
    <dgm:cxn modelId="{BFEDFDDC-D949-469C-9FAF-5F1E0A992517}" type="presParOf" srcId="{AB9E9743-DCE2-4C8A-937C-DD16947139E0}" destId="{B22BE9C6-E437-4521-ABBA-20A6C37BF07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6D512-7342-49FE-80F8-AAE1C7C73B67}">
      <dsp:nvSpPr>
        <dsp:cNvPr id="0" name=""/>
        <dsp:cNvSpPr/>
      </dsp:nvSpPr>
      <dsp:spPr>
        <a:xfrm>
          <a:off x="18311" y="1041"/>
          <a:ext cx="2271576" cy="1362945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Duty of care</a:t>
          </a:r>
          <a:endParaRPr lang="en-AU" sz="2000" kern="1200" dirty="0"/>
        </a:p>
      </dsp:txBody>
      <dsp:txXfrm>
        <a:off x="18311" y="1041"/>
        <a:ext cx="2271576" cy="1362945"/>
      </dsp:txXfrm>
    </dsp:sp>
    <dsp:sp modelId="{6587E6D6-E2EC-47AF-A5F9-EEA2186D0E1C}">
      <dsp:nvSpPr>
        <dsp:cNvPr id="0" name=""/>
        <dsp:cNvSpPr/>
      </dsp:nvSpPr>
      <dsp:spPr>
        <a:xfrm>
          <a:off x="2517045" y="1041"/>
          <a:ext cx="2271576" cy="1362945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Dignity of risk</a:t>
          </a:r>
          <a:endParaRPr lang="en-AU" sz="2000" kern="1200" dirty="0"/>
        </a:p>
      </dsp:txBody>
      <dsp:txXfrm>
        <a:off x="2517045" y="1041"/>
        <a:ext cx="2271576" cy="1362945"/>
      </dsp:txXfrm>
    </dsp:sp>
    <dsp:sp modelId="{A353D419-80BB-4AE1-8E11-FC21EF6F83D7}">
      <dsp:nvSpPr>
        <dsp:cNvPr id="0" name=""/>
        <dsp:cNvSpPr/>
      </dsp:nvSpPr>
      <dsp:spPr>
        <a:xfrm>
          <a:off x="5015778" y="1041"/>
          <a:ext cx="2271576" cy="1362945"/>
        </a:xfrm>
        <a:prstGeom prst="rect">
          <a:avLst/>
        </a:prstGeom>
        <a:solidFill>
          <a:srgbClr val="34AE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Human rights</a:t>
          </a:r>
          <a:endParaRPr lang="en-AU" sz="2000" kern="1200" dirty="0"/>
        </a:p>
      </dsp:txBody>
      <dsp:txXfrm>
        <a:off x="5015778" y="1041"/>
        <a:ext cx="2271576" cy="1362945"/>
      </dsp:txXfrm>
    </dsp:sp>
    <dsp:sp modelId="{C4C32E03-4DE6-4D15-988C-E0C0F9EBECA7}">
      <dsp:nvSpPr>
        <dsp:cNvPr id="0" name=""/>
        <dsp:cNvSpPr/>
      </dsp:nvSpPr>
      <dsp:spPr>
        <a:xfrm>
          <a:off x="7514512" y="1041"/>
          <a:ext cx="2271576" cy="1362945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Privacy, confidentiality and disclosure</a:t>
          </a:r>
          <a:endParaRPr lang="en-AU" sz="2000" kern="1200" dirty="0"/>
        </a:p>
      </dsp:txBody>
      <dsp:txXfrm>
        <a:off x="7514512" y="1041"/>
        <a:ext cx="2271576" cy="1362945"/>
      </dsp:txXfrm>
    </dsp:sp>
    <dsp:sp modelId="{50B7CD7C-24D6-4E6B-9015-313994736335}">
      <dsp:nvSpPr>
        <dsp:cNvPr id="0" name=""/>
        <dsp:cNvSpPr/>
      </dsp:nvSpPr>
      <dsp:spPr>
        <a:xfrm>
          <a:off x="18311" y="1591144"/>
          <a:ext cx="2271576" cy="1362945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Work role boundaries</a:t>
          </a:r>
          <a:endParaRPr lang="en-AU" sz="2000" kern="1200" dirty="0"/>
        </a:p>
      </dsp:txBody>
      <dsp:txXfrm>
        <a:off x="18311" y="1591144"/>
        <a:ext cx="2271576" cy="1362945"/>
      </dsp:txXfrm>
    </dsp:sp>
    <dsp:sp modelId="{FD4BE851-383E-464F-BBCD-9A5D7DCCE53B}">
      <dsp:nvSpPr>
        <dsp:cNvPr id="0" name=""/>
        <dsp:cNvSpPr/>
      </dsp:nvSpPr>
      <dsp:spPr>
        <a:xfrm>
          <a:off x="2517045" y="1591144"/>
          <a:ext cx="2271576" cy="1362945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Restrictive practices</a:t>
          </a:r>
        </a:p>
      </dsp:txBody>
      <dsp:txXfrm>
        <a:off x="2517045" y="1591144"/>
        <a:ext cx="2271576" cy="1362945"/>
      </dsp:txXfrm>
    </dsp:sp>
    <dsp:sp modelId="{24E000C9-AA36-45D0-8B96-90CB8D2FBCB0}">
      <dsp:nvSpPr>
        <dsp:cNvPr id="0" name=""/>
        <dsp:cNvSpPr/>
      </dsp:nvSpPr>
      <dsp:spPr>
        <a:xfrm>
          <a:off x="5015778" y="1591144"/>
          <a:ext cx="2271576" cy="1362945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Discrimination</a:t>
          </a:r>
          <a:endParaRPr lang="en-AU" sz="2000" kern="1200" dirty="0"/>
        </a:p>
      </dsp:txBody>
      <dsp:txXfrm>
        <a:off x="5015778" y="1591144"/>
        <a:ext cx="2271576" cy="1362945"/>
      </dsp:txXfrm>
    </dsp:sp>
    <dsp:sp modelId="{AB8F16C7-94ED-42E8-9032-96B08F595CB7}">
      <dsp:nvSpPr>
        <dsp:cNvPr id="0" name=""/>
        <dsp:cNvSpPr/>
      </dsp:nvSpPr>
      <dsp:spPr>
        <a:xfrm>
          <a:off x="7514512" y="1591144"/>
          <a:ext cx="2271576" cy="136294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Mandatory reporting</a:t>
          </a:r>
          <a:endParaRPr lang="en-AU" sz="2000" kern="1200" dirty="0"/>
        </a:p>
      </dsp:txBody>
      <dsp:txXfrm>
        <a:off x="7514512" y="1591144"/>
        <a:ext cx="2271576" cy="13629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6D325-F499-481B-8B3F-4E55C0944F8C}">
      <dsp:nvSpPr>
        <dsp:cNvPr id="0" name=""/>
        <dsp:cNvSpPr/>
      </dsp:nvSpPr>
      <dsp:spPr>
        <a:xfrm>
          <a:off x="0" y="177845"/>
          <a:ext cx="10004808" cy="12168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AU" sz="2000" kern="1200"/>
            <a:t>You will be caring for people with different beliefs that may affect their preferences. </a:t>
          </a:r>
        </a:p>
      </dsp:txBody>
      <dsp:txXfrm>
        <a:off x="59399" y="237244"/>
        <a:ext cx="9886010" cy="1098002"/>
      </dsp:txXfrm>
    </dsp:sp>
    <dsp:sp modelId="{4A238184-D57B-474E-9975-5781AD1EB9B6}">
      <dsp:nvSpPr>
        <dsp:cNvPr id="0" name=""/>
        <dsp:cNvSpPr/>
      </dsp:nvSpPr>
      <dsp:spPr>
        <a:xfrm>
          <a:off x="0" y="1581846"/>
          <a:ext cx="10004808" cy="1216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You may need to assist people with their spiritual and religious practices or adjust your services to match their spiritual needs and religious beliefs.</a:t>
          </a:r>
        </a:p>
      </dsp:txBody>
      <dsp:txXfrm>
        <a:off x="59399" y="1641245"/>
        <a:ext cx="9886010" cy="10980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11B91-3EF3-47A6-88CD-A4A10A9B546C}">
      <dsp:nvSpPr>
        <dsp:cNvPr id="0" name=""/>
        <dsp:cNvSpPr/>
      </dsp:nvSpPr>
      <dsp:spPr>
        <a:xfrm>
          <a:off x="0" y="432843"/>
          <a:ext cx="9963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037A2-49F0-4C1C-89F6-E2CEDF504848}">
      <dsp:nvSpPr>
        <dsp:cNvPr id="0" name=""/>
        <dsp:cNvSpPr/>
      </dsp:nvSpPr>
      <dsp:spPr>
        <a:xfrm>
          <a:off x="498190" y="19563"/>
          <a:ext cx="8084049" cy="8265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626" tIns="0" rIns="263626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Acknowledge the person’s preferences in social gatherings and events.</a:t>
          </a:r>
          <a:endParaRPr lang="en-AU" sz="2000" kern="1200" dirty="0"/>
        </a:p>
      </dsp:txBody>
      <dsp:txXfrm>
        <a:off x="538539" y="59912"/>
        <a:ext cx="8003351" cy="745862"/>
      </dsp:txXfrm>
    </dsp:sp>
    <dsp:sp modelId="{B7758B65-5A88-41ED-85B6-DD6DBCBFEBC6}">
      <dsp:nvSpPr>
        <dsp:cNvPr id="0" name=""/>
        <dsp:cNvSpPr/>
      </dsp:nvSpPr>
      <dsp:spPr>
        <a:xfrm>
          <a:off x="0" y="1702924"/>
          <a:ext cx="9963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1A443-F0FB-40A4-97BD-DE35A013276E}">
      <dsp:nvSpPr>
        <dsp:cNvPr id="0" name=""/>
        <dsp:cNvSpPr/>
      </dsp:nvSpPr>
      <dsp:spPr>
        <a:xfrm>
          <a:off x="498190" y="1289643"/>
          <a:ext cx="8084049" cy="8265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626" tIns="0" rIns="263626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Do not belittle a person by their background.</a:t>
          </a:r>
        </a:p>
      </dsp:txBody>
      <dsp:txXfrm>
        <a:off x="538539" y="1329992"/>
        <a:ext cx="8003351" cy="745862"/>
      </dsp:txXfrm>
    </dsp:sp>
    <dsp:sp modelId="{040455F9-5FCA-4320-90FC-CA12DB279387}">
      <dsp:nvSpPr>
        <dsp:cNvPr id="0" name=""/>
        <dsp:cNvSpPr/>
      </dsp:nvSpPr>
      <dsp:spPr>
        <a:xfrm>
          <a:off x="0" y="2973003"/>
          <a:ext cx="9963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0302E-D9D0-4FDC-8F5B-1188A54C5FB0}">
      <dsp:nvSpPr>
        <dsp:cNvPr id="0" name=""/>
        <dsp:cNvSpPr/>
      </dsp:nvSpPr>
      <dsp:spPr>
        <a:xfrm>
          <a:off x="498190" y="2559724"/>
          <a:ext cx="8084049" cy="826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626" tIns="0" rIns="263626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Call the person by their preferred name and/or pronoun.</a:t>
          </a:r>
        </a:p>
      </dsp:txBody>
      <dsp:txXfrm>
        <a:off x="538539" y="2600073"/>
        <a:ext cx="8003351" cy="74586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357BB-A81D-48A6-9EBC-F003B098BEFC}">
      <dsp:nvSpPr>
        <dsp:cNvPr id="0" name=""/>
        <dsp:cNvSpPr/>
      </dsp:nvSpPr>
      <dsp:spPr>
        <a:xfrm>
          <a:off x="-4161599" y="-638620"/>
          <a:ext cx="4958756" cy="4958756"/>
        </a:xfrm>
        <a:prstGeom prst="blockArc">
          <a:avLst>
            <a:gd name="adj1" fmla="val 18900000"/>
            <a:gd name="adj2" fmla="val 2700000"/>
            <a:gd name="adj3" fmla="val 43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A595D-C1B8-4057-A7FB-CDAD391AB650}">
      <dsp:nvSpPr>
        <dsp:cNvPr id="0" name=""/>
        <dsp:cNvSpPr/>
      </dsp:nvSpPr>
      <dsp:spPr>
        <a:xfrm>
          <a:off x="512653" y="368151"/>
          <a:ext cx="9386032" cy="736303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44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 dirty="0"/>
            <a:t>Avoid cultural taboos applicable to the person.</a:t>
          </a:r>
          <a:endParaRPr lang="en-AU" sz="2200" kern="1200" dirty="0"/>
        </a:p>
      </dsp:txBody>
      <dsp:txXfrm>
        <a:off x="512653" y="368151"/>
        <a:ext cx="9386032" cy="736303"/>
      </dsp:txXfrm>
    </dsp:sp>
    <dsp:sp modelId="{C8147D48-C39B-489A-B299-5F97D78C05AB}">
      <dsp:nvSpPr>
        <dsp:cNvPr id="0" name=""/>
        <dsp:cNvSpPr/>
      </dsp:nvSpPr>
      <dsp:spPr>
        <a:xfrm>
          <a:off x="52464" y="276113"/>
          <a:ext cx="920378" cy="920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403DC-E547-4A2E-9ECB-A1D8EFA370EF}">
      <dsp:nvSpPr>
        <dsp:cNvPr id="0" name=""/>
        <dsp:cNvSpPr/>
      </dsp:nvSpPr>
      <dsp:spPr>
        <a:xfrm>
          <a:off x="780299" y="1472606"/>
          <a:ext cx="9118386" cy="73630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44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Follow basic courtesy according to the person’s culture.</a:t>
          </a:r>
        </a:p>
      </dsp:txBody>
      <dsp:txXfrm>
        <a:off x="780299" y="1472606"/>
        <a:ext cx="9118386" cy="736303"/>
      </dsp:txXfrm>
    </dsp:sp>
    <dsp:sp modelId="{73AC2E42-2DF1-42CC-8951-BF3029F9B000}">
      <dsp:nvSpPr>
        <dsp:cNvPr id="0" name=""/>
        <dsp:cNvSpPr/>
      </dsp:nvSpPr>
      <dsp:spPr>
        <a:xfrm>
          <a:off x="320110" y="1380568"/>
          <a:ext cx="920378" cy="920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2CE63-0BFD-44CC-8109-31BFCD294AEB}">
      <dsp:nvSpPr>
        <dsp:cNvPr id="0" name=""/>
        <dsp:cNvSpPr/>
      </dsp:nvSpPr>
      <dsp:spPr>
        <a:xfrm>
          <a:off x="512653" y="2577060"/>
          <a:ext cx="9386032" cy="73630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44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Avoid stereotypes.</a:t>
          </a:r>
        </a:p>
      </dsp:txBody>
      <dsp:txXfrm>
        <a:off x="512653" y="2577060"/>
        <a:ext cx="9386032" cy="736303"/>
      </dsp:txXfrm>
    </dsp:sp>
    <dsp:sp modelId="{DC2C229C-1FF2-4DAF-A565-632DBC155256}">
      <dsp:nvSpPr>
        <dsp:cNvPr id="0" name=""/>
        <dsp:cNvSpPr/>
      </dsp:nvSpPr>
      <dsp:spPr>
        <a:xfrm>
          <a:off x="52464" y="2485022"/>
          <a:ext cx="920378" cy="920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BDEFF-D205-4E26-8C56-EAAADA5A9540}">
      <dsp:nvSpPr>
        <dsp:cNvPr id="0" name=""/>
        <dsp:cNvSpPr/>
      </dsp:nvSpPr>
      <dsp:spPr>
        <a:xfrm>
          <a:off x="0" y="12504"/>
          <a:ext cx="9956800" cy="10857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Try to avoid discussing topics related to spirituality.</a:t>
          </a:r>
          <a:endParaRPr lang="en-AU" sz="2000" kern="1200" dirty="0"/>
        </a:p>
      </dsp:txBody>
      <dsp:txXfrm>
        <a:off x="53002" y="65506"/>
        <a:ext cx="9850796" cy="979756"/>
      </dsp:txXfrm>
    </dsp:sp>
    <dsp:sp modelId="{20EA755A-1F96-449B-B0DE-5D96A21A16B7}">
      <dsp:nvSpPr>
        <dsp:cNvPr id="0" name=""/>
        <dsp:cNvSpPr/>
      </dsp:nvSpPr>
      <dsp:spPr>
        <a:xfrm>
          <a:off x="0" y="1265304"/>
          <a:ext cx="9956800" cy="10857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Provide the person with their own space for religious practices.</a:t>
          </a:r>
          <a:endParaRPr lang="en-US" sz="2000" kern="1200" dirty="0"/>
        </a:p>
      </dsp:txBody>
      <dsp:txXfrm>
        <a:off x="53002" y="1318306"/>
        <a:ext cx="9850796" cy="979756"/>
      </dsp:txXfrm>
    </dsp:sp>
    <dsp:sp modelId="{9DC644BE-67EA-4BB1-8D02-6A65C34D9634}">
      <dsp:nvSpPr>
        <dsp:cNvPr id="0" name=""/>
        <dsp:cNvSpPr/>
      </dsp:nvSpPr>
      <dsp:spPr>
        <a:xfrm>
          <a:off x="0" y="2518104"/>
          <a:ext cx="9956800" cy="1085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Consider banned items and actions like cultural taboos in some religions.</a:t>
          </a:r>
        </a:p>
      </dsp:txBody>
      <dsp:txXfrm>
        <a:off x="53002" y="2571106"/>
        <a:ext cx="9850796" cy="97975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DA9DA-9402-49A7-92E7-128B7F1BABCB}">
      <dsp:nvSpPr>
        <dsp:cNvPr id="0" name=""/>
        <dsp:cNvSpPr/>
      </dsp:nvSpPr>
      <dsp:spPr>
        <a:xfrm>
          <a:off x="0" y="446206"/>
          <a:ext cx="986158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CE21E-1109-44EA-9D46-AE0442B8F83B}">
      <dsp:nvSpPr>
        <dsp:cNvPr id="0" name=""/>
        <dsp:cNvSpPr/>
      </dsp:nvSpPr>
      <dsp:spPr>
        <a:xfrm>
          <a:off x="493079" y="47686"/>
          <a:ext cx="7571885" cy="79704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21" tIns="0" rIns="260921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 dirty="0"/>
            <a:t>Individual needs of the person</a:t>
          </a:r>
          <a:endParaRPr lang="en-AU" sz="2200" kern="1200" dirty="0"/>
        </a:p>
      </dsp:txBody>
      <dsp:txXfrm>
        <a:off x="531987" y="86594"/>
        <a:ext cx="7494069" cy="719224"/>
      </dsp:txXfrm>
    </dsp:sp>
    <dsp:sp modelId="{4D4B01F0-18CE-4ACA-91E4-FEBE1597DA07}">
      <dsp:nvSpPr>
        <dsp:cNvPr id="0" name=""/>
        <dsp:cNvSpPr/>
      </dsp:nvSpPr>
      <dsp:spPr>
        <a:xfrm>
          <a:off x="0" y="1670926"/>
          <a:ext cx="986158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E8D02-4523-4A6C-8E64-BA6DE2D4DED0}">
      <dsp:nvSpPr>
        <dsp:cNvPr id="0" name=""/>
        <dsp:cNvSpPr/>
      </dsp:nvSpPr>
      <dsp:spPr>
        <a:xfrm>
          <a:off x="493079" y="1272406"/>
          <a:ext cx="7571885" cy="7970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21" tIns="0" rIns="260921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Stage of life and development of the person</a:t>
          </a:r>
        </a:p>
      </dsp:txBody>
      <dsp:txXfrm>
        <a:off x="531987" y="1311314"/>
        <a:ext cx="7494069" cy="719224"/>
      </dsp:txXfrm>
    </dsp:sp>
    <dsp:sp modelId="{51D0165B-2661-415B-BF27-E705B2612666}">
      <dsp:nvSpPr>
        <dsp:cNvPr id="0" name=""/>
        <dsp:cNvSpPr/>
      </dsp:nvSpPr>
      <dsp:spPr>
        <a:xfrm>
          <a:off x="0" y="2895646"/>
          <a:ext cx="986158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7D571-D4F3-4793-8B9D-2DFDCAF1DA0C}">
      <dsp:nvSpPr>
        <dsp:cNvPr id="0" name=""/>
        <dsp:cNvSpPr/>
      </dsp:nvSpPr>
      <dsp:spPr>
        <a:xfrm>
          <a:off x="493079" y="2497126"/>
          <a:ext cx="7571885" cy="7970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21" tIns="0" rIns="260921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Strengths of the person</a:t>
          </a:r>
        </a:p>
      </dsp:txBody>
      <dsp:txXfrm>
        <a:off x="531987" y="2536034"/>
        <a:ext cx="7494069" cy="7192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3D9FC-D20C-4526-B69F-ABDE2A28E886}">
      <dsp:nvSpPr>
        <dsp:cNvPr id="0" name=""/>
        <dsp:cNvSpPr/>
      </dsp:nvSpPr>
      <dsp:spPr>
        <a:xfrm rot="16200000">
          <a:off x="-297967" y="303308"/>
          <a:ext cx="2480733" cy="1874116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Physical</a:t>
          </a:r>
          <a:endParaRPr lang="en-AU" sz="2200" kern="1200"/>
        </a:p>
      </dsp:txBody>
      <dsp:txXfrm rot="5400000">
        <a:off x="5342" y="496146"/>
        <a:ext cx="1874116" cy="1488439"/>
      </dsp:txXfrm>
    </dsp:sp>
    <dsp:sp modelId="{74671985-2CAA-4E21-B26A-C73BDCA4E17A}">
      <dsp:nvSpPr>
        <dsp:cNvPr id="0" name=""/>
        <dsp:cNvSpPr/>
      </dsp:nvSpPr>
      <dsp:spPr>
        <a:xfrm rot="16200000">
          <a:off x="1716708" y="303308"/>
          <a:ext cx="2480733" cy="1874116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Psychological</a:t>
          </a:r>
        </a:p>
      </dsp:txBody>
      <dsp:txXfrm rot="5400000">
        <a:off x="2020017" y="496146"/>
        <a:ext cx="1874116" cy="1488439"/>
      </dsp:txXfrm>
    </dsp:sp>
    <dsp:sp modelId="{C183F7E6-08E7-475D-B222-3459BAAA84F9}">
      <dsp:nvSpPr>
        <dsp:cNvPr id="0" name=""/>
        <dsp:cNvSpPr/>
      </dsp:nvSpPr>
      <dsp:spPr>
        <a:xfrm rot="16200000">
          <a:off x="3731383" y="303308"/>
          <a:ext cx="2480733" cy="1874116"/>
        </a:xfrm>
        <a:prstGeom prst="flowChartManualOperation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/>
            <a:t>Spiritual</a:t>
          </a:r>
          <a:endParaRPr lang="en-US" sz="2200" kern="1200" dirty="0"/>
        </a:p>
      </dsp:txBody>
      <dsp:txXfrm rot="5400000">
        <a:off x="4034692" y="496146"/>
        <a:ext cx="1874116" cy="1488439"/>
      </dsp:txXfrm>
    </dsp:sp>
    <dsp:sp modelId="{57EFE33D-7BA4-401C-93EA-5A769FF397F9}">
      <dsp:nvSpPr>
        <dsp:cNvPr id="0" name=""/>
        <dsp:cNvSpPr/>
      </dsp:nvSpPr>
      <dsp:spPr>
        <a:xfrm rot="16200000">
          <a:off x="5746058" y="303308"/>
          <a:ext cx="2480733" cy="1874116"/>
        </a:xfrm>
        <a:prstGeom prst="flowChartManualOperati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Cultural</a:t>
          </a:r>
        </a:p>
      </dsp:txBody>
      <dsp:txXfrm rot="5400000">
        <a:off x="6049367" y="496146"/>
        <a:ext cx="1874116" cy="1488439"/>
      </dsp:txXfrm>
    </dsp:sp>
    <dsp:sp modelId="{EFD6DCCA-E468-407D-A627-C65601DFF14F}">
      <dsp:nvSpPr>
        <dsp:cNvPr id="0" name=""/>
        <dsp:cNvSpPr/>
      </dsp:nvSpPr>
      <dsp:spPr>
        <a:xfrm rot="16200000">
          <a:off x="7760734" y="303308"/>
          <a:ext cx="2480733" cy="1874116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Sexual</a:t>
          </a:r>
        </a:p>
      </dsp:txBody>
      <dsp:txXfrm rot="5400000">
        <a:off x="8064043" y="496146"/>
        <a:ext cx="1874116" cy="148843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1873F-2BCE-4367-B5CD-E512B64A8813}">
      <dsp:nvSpPr>
        <dsp:cNvPr id="0" name=""/>
        <dsp:cNvSpPr/>
      </dsp:nvSpPr>
      <dsp:spPr>
        <a:xfrm>
          <a:off x="4556" y="132465"/>
          <a:ext cx="2333030" cy="1479599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Age</a:t>
          </a:r>
        </a:p>
      </dsp:txBody>
      <dsp:txXfrm>
        <a:off x="4556" y="132465"/>
        <a:ext cx="2333030" cy="1479599"/>
      </dsp:txXfrm>
    </dsp:sp>
    <dsp:sp modelId="{BC741864-FB86-44E8-8F87-5AF3A2492BBC}">
      <dsp:nvSpPr>
        <dsp:cNvPr id="0" name=""/>
        <dsp:cNvSpPr/>
      </dsp:nvSpPr>
      <dsp:spPr>
        <a:xfrm>
          <a:off x="2537059" y="132465"/>
          <a:ext cx="2333030" cy="1479599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Gender identity</a:t>
          </a:r>
        </a:p>
      </dsp:txBody>
      <dsp:txXfrm>
        <a:off x="2537059" y="132465"/>
        <a:ext cx="2333030" cy="1479599"/>
      </dsp:txXfrm>
    </dsp:sp>
    <dsp:sp modelId="{9B5E7FB6-45EF-429D-9450-FF5D226958B3}">
      <dsp:nvSpPr>
        <dsp:cNvPr id="0" name=""/>
        <dsp:cNvSpPr/>
      </dsp:nvSpPr>
      <dsp:spPr>
        <a:xfrm>
          <a:off x="5069563" y="132465"/>
          <a:ext cx="2333030" cy="1479599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Sexual preferences</a:t>
          </a:r>
        </a:p>
      </dsp:txBody>
      <dsp:txXfrm>
        <a:off x="5069563" y="132465"/>
        <a:ext cx="2333030" cy="1479599"/>
      </dsp:txXfrm>
    </dsp:sp>
    <dsp:sp modelId="{8EC5FCA6-8C99-4DB4-BCA9-3EC01EC7A684}">
      <dsp:nvSpPr>
        <dsp:cNvPr id="0" name=""/>
        <dsp:cNvSpPr/>
      </dsp:nvSpPr>
      <dsp:spPr>
        <a:xfrm>
          <a:off x="7602066" y="132465"/>
          <a:ext cx="2333030" cy="1479599"/>
        </a:xfrm>
        <a:prstGeom prst="rect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Marital status</a:t>
          </a:r>
        </a:p>
      </dsp:txBody>
      <dsp:txXfrm>
        <a:off x="7602066" y="132465"/>
        <a:ext cx="2333030" cy="1479599"/>
      </dsp:txXfrm>
    </dsp:sp>
    <dsp:sp modelId="{5271BAE0-BFC6-42A2-8930-70D51D6DAD72}">
      <dsp:nvSpPr>
        <dsp:cNvPr id="0" name=""/>
        <dsp:cNvSpPr/>
      </dsp:nvSpPr>
      <dsp:spPr>
        <a:xfrm>
          <a:off x="4556" y="1811537"/>
          <a:ext cx="2333030" cy="1479599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Home address</a:t>
          </a:r>
        </a:p>
      </dsp:txBody>
      <dsp:txXfrm>
        <a:off x="4556" y="1811537"/>
        <a:ext cx="2333030" cy="1479599"/>
      </dsp:txXfrm>
    </dsp:sp>
    <dsp:sp modelId="{A10A2302-19F6-458D-ABFC-7E6EAD2ABA14}">
      <dsp:nvSpPr>
        <dsp:cNvPr id="0" name=""/>
        <dsp:cNvSpPr/>
      </dsp:nvSpPr>
      <dsp:spPr>
        <a:xfrm>
          <a:off x="2537059" y="1811537"/>
          <a:ext cx="2333030" cy="1479599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Family background</a:t>
          </a:r>
        </a:p>
      </dsp:txBody>
      <dsp:txXfrm>
        <a:off x="2537059" y="1811537"/>
        <a:ext cx="2333030" cy="1479599"/>
      </dsp:txXfrm>
    </dsp:sp>
    <dsp:sp modelId="{416AEBA2-0DF3-4C7F-B333-ABE9386CD7FF}">
      <dsp:nvSpPr>
        <dsp:cNvPr id="0" name=""/>
        <dsp:cNvSpPr/>
      </dsp:nvSpPr>
      <dsp:spPr>
        <a:xfrm>
          <a:off x="5069563" y="1811537"/>
          <a:ext cx="2333030" cy="1479599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Economic power</a:t>
          </a:r>
        </a:p>
      </dsp:txBody>
      <dsp:txXfrm>
        <a:off x="5069563" y="1811537"/>
        <a:ext cx="2333030" cy="1479599"/>
      </dsp:txXfrm>
    </dsp:sp>
    <dsp:sp modelId="{AE963214-51BD-4631-BA5C-50AECA78F334}">
      <dsp:nvSpPr>
        <dsp:cNvPr id="0" name=""/>
        <dsp:cNvSpPr/>
      </dsp:nvSpPr>
      <dsp:spPr>
        <a:xfrm>
          <a:off x="7602066" y="1811537"/>
          <a:ext cx="2333030" cy="147959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Employment history</a:t>
          </a:r>
        </a:p>
      </dsp:txBody>
      <dsp:txXfrm>
        <a:off x="7602066" y="1811537"/>
        <a:ext cx="2333030" cy="147959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BEBF7-FB2C-4BDD-8DC1-CA62EAEB6A87}">
      <dsp:nvSpPr>
        <dsp:cNvPr id="0" name=""/>
        <dsp:cNvSpPr/>
      </dsp:nvSpPr>
      <dsp:spPr>
        <a:xfrm>
          <a:off x="7510" y="161006"/>
          <a:ext cx="2381981" cy="147959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Educational background</a:t>
          </a:r>
        </a:p>
      </dsp:txBody>
      <dsp:txXfrm>
        <a:off x="7510" y="161006"/>
        <a:ext cx="2381981" cy="1479596"/>
      </dsp:txXfrm>
    </dsp:sp>
    <dsp:sp modelId="{D9B55F46-F6CE-4CFD-A05B-1AF13B47D5CC}">
      <dsp:nvSpPr>
        <dsp:cNvPr id="0" name=""/>
        <dsp:cNvSpPr/>
      </dsp:nvSpPr>
      <dsp:spPr>
        <a:xfrm>
          <a:off x="2531887" y="161006"/>
          <a:ext cx="2381981" cy="1479596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Mental health </a:t>
          </a:r>
        </a:p>
      </dsp:txBody>
      <dsp:txXfrm>
        <a:off x="2531887" y="161006"/>
        <a:ext cx="2381981" cy="1479596"/>
      </dsp:txXfrm>
    </dsp:sp>
    <dsp:sp modelId="{46B2CC0B-49D4-4D95-A320-0408ACAF8F62}">
      <dsp:nvSpPr>
        <dsp:cNvPr id="0" name=""/>
        <dsp:cNvSpPr/>
      </dsp:nvSpPr>
      <dsp:spPr>
        <a:xfrm>
          <a:off x="5056264" y="161006"/>
          <a:ext cx="2381981" cy="1479596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Physical fitness</a:t>
          </a:r>
        </a:p>
      </dsp:txBody>
      <dsp:txXfrm>
        <a:off x="5056264" y="161006"/>
        <a:ext cx="2381981" cy="1479596"/>
      </dsp:txXfrm>
    </dsp:sp>
    <dsp:sp modelId="{0866E304-FBBB-44F9-8212-63EDA19AF11F}">
      <dsp:nvSpPr>
        <dsp:cNvPr id="0" name=""/>
        <dsp:cNvSpPr/>
      </dsp:nvSpPr>
      <dsp:spPr>
        <a:xfrm>
          <a:off x="7580641" y="161006"/>
          <a:ext cx="2381981" cy="147959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Eating habits and preferences</a:t>
          </a:r>
        </a:p>
      </dsp:txBody>
      <dsp:txXfrm>
        <a:off x="7580641" y="161006"/>
        <a:ext cx="2381981" cy="1479596"/>
      </dsp:txXfrm>
    </dsp:sp>
    <dsp:sp modelId="{68D851E0-09A1-42F7-A66C-FD2C16372CA1}">
      <dsp:nvSpPr>
        <dsp:cNvPr id="0" name=""/>
        <dsp:cNvSpPr/>
      </dsp:nvSpPr>
      <dsp:spPr>
        <a:xfrm>
          <a:off x="1269699" y="1782999"/>
          <a:ext cx="2381981" cy="1479596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Language spoken</a:t>
          </a:r>
        </a:p>
      </dsp:txBody>
      <dsp:txXfrm>
        <a:off x="1269699" y="1782999"/>
        <a:ext cx="2381981" cy="1479596"/>
      </dsp:txXfrm>
    </dsp:sp>
    <dsp:sp modelId="{4E32DF78-423F-46D0-8A0C-6C1A700B5E75}">
      <dsp:nvSpPr>
        <dsp:cNvPr id="0" name=""/>
        <dsp:cNvSpPr/>
      </dsp:nvSpPr>
      <dsp:spPr>
        <a:xfrm>
          <a:off x="3794076" y="1782999"/>
          <a:ext cx="2381981" cy="1479596"/>
        </a:xfrm>
        <a:prstGeom prst="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Style and presentation</a:t>
          </a:r>
        </a:p>
      </dsp:txBody>
      <dsp:txXfrm>
        <a:off x="3794076" y="1782999"/>
        <a:ext cx="2381981" cy="1479596"/>
      </dsp:txXfrm>
    </dsp:sp>
    <dsp:sp modelId="{58B801B2-8A8C-4058-B5D1-1E88072B4411}">
      <dsp:nvSpPr>
        <dsp:cNvPr id="0" name=""/>
        <dsp:cNvSpPr/>
      </dsp:nvSpPr>
      <dsp:spPr>
        <a:xfrm>
          <a:off x="6318453" y="1782999"/>
          <a:ext cx="2381981" cy="147959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Ethnicity and cultural background</a:t>
          </a:r>
          <a:endParaRPr lang="en-AU" sz="2000" kern="1200" dirty="0">
            <a:highlight>
              <a:srgbClr val="FFFF00"/>
            </a:highlight>
          </a:endParaRPr>
        </a:p>
      </dsp:txBody>
      <dsp:txXfrm>
        <a:off x="6318453" y="1782999"/>
        <a:ext cx="2381981" cy="147959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1F377-609A-46E6-B966-3320F6BC87F8}">
      <dsp:nvSpPr>
        <dsp:cNvPr id="0" name=""/>
        <dsp:cNvSpPr/>
      </dsp:nvSpPr>
      <dsp:spPr>
        <a:xfrm>
          <a:off x="0" y="0"/>
          <a:ext cx="8448933" cy="1079900"/>
        </a:xfrm>
        <a:prstGeom prst="roundRect">
          <a:avLst>
            <a:gd name="adj" fmla="val 10000"/>
          </a:avLst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+mj-lt"/>
            <a:buNone/>
          </a:pPr>
          <a:r>
            <a:rPr lang="en-US" sz="2000" kern="1200" dirty="0"/>
            <a:t>Assess and understand the person’s capabilities and skills.</a:t>
          </a:r>
          <a:endParaRPr lang="en-AU" sz="2000" kern="1200" dirty="0"/>
        </a:p>
      </dsp:txBody>
      <dsp:txXfrm>
        <a:off x="31629" y="31629"/>
        <a:ext cx="7283637" cy="1016642"/>
      </dsp:txXfrm>
    </dsp:sp>
    <dsp:sp modelId="{9DC03496-B86F-4845-904D-2E378980B202}">
      <dsp:nvSpPr>
        <dsp:cNvPr id="0" name=""/>
        <dsp:cNvSpPr/>
      </dsp:nvSpPr>
      <dsp:spPr>
        <a:xfrm>
          <a:off x="745494" y="1259884"/>
          <a:ext cx="8448933" cy="1079900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Consider these strengths in the person’s individualised plan.</a:t>
          </a:r>
          <a:endParaRPr lang="en-US" sz="2000" kern="1200" dirty="0"/>
        </a:p>
      </dsp:txBody>
      <dsp:txXfrm>
        <a:off x="777123" y="1291513"/>
        <a:ext cx="6938246" cy="1016642"/>
      </dsp:txXfrm>
    </dsp:sp>
    <dsp:sp modelId="{1374BFE5-0316-4D7F-867D-E9D3FB6F1A39}">
      <dsp:nvSpPr>
        <dsp:cNvPr id="0" name=""/>
        <dsp:cNvSpPr/>
      </dsp:nvSpPr>
      <dsp:spPr>
        <a:xfrm>
          <a:off x="1490988" y="2519768"/>
          <a:ext cx="8448933" cy="107990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Incorporate activities and methods that take advantage of the person’s strengths.</a:t>
          </a:r>
        </a:p>
      </dsp:txBody>
      <dsp:txXfrm>
        <a:off x="1522617" y="2551397"/>
        <a:ext cx="6938246" cy="1016642"/>
      </dsp:txXfrm>
    </dsp:sp>
    <dsp:sp modelId="{3A0AFF06-907F-4841-9EFD-E3C22E8C6B1B}">
      <dsp:nvSpPr>
        <dsp:cNvPr id="0" name=""/>
        <dsp:cNvSpPr/>
      </dsp:nvSpPr>
      <dsp:spPr>
        <a:xfrm>
          <a:off x="7746998" y="818924"/>
          <a:ext cx="701935" cy="701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endParaRPr lang="en-AU" sz="2700" kern="1200"/>
        </a:p>
      </dsp:txBody>
      <dsp:txXfrm>
        <a:off x="7904933" y="818924"/>
        <a:ext cx="386065" cy="528206"/>
      </dsp:txXfrm>
    </dsp:sp>
    <dsp:sp modelId="{951586A8-412B-451A-A8B3-325E5EA94D4E}">
      <dsp:nvSpPr>
        <dsp:cNvPr id="0" name=""/>
        <dsp:cNvSpPr/>
      </dsp:nvSpPr>
      <dsp:spPr>
        <a:xfrm>
          <a:off x="8492492" y="2071609"/>
          <a:ext cx="701935" cy="701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endParaRPr lang="en-AU" sz="2700" kern="1200"/>
        </a:p>
      </dsp:txBody>
      <dsp:txXfrm>
        <a:off x="8650427" y="2071609"/>
        <a:ext cx="386065" cy="52820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6035-25ED-4103-8CA4-07C94E047AA7}">
      <dsp:nvSpPr>
        <dsp:cNvPr id="0" name=""/>
        <dsp:cNvSpPr/>
      </dsp:nvSpPr>
      <dsp:spPr>
        <a:xfrm>
          <a:off x="1981" y="42631"/>
          <a:ext cx="3182661" cy="1216801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Health</a:t>
          </a:r>
        </a:p>
      </dsp:txBody>
      <dsp:txXfrm>
        <a:off x="1981" y="42631"/>
        <a:ext cx="3182661" cy="1216801"/>
      </dsp:txXfrm>
    </dsp:sp>
    <dsp:sp modelId="{EE6F7AB0-7B09-435A-9E63-364C5360A3AD}">
      <dsp:nvSpPr>
        <dsp:cNvPr id="0" name=""/>
        <dsp:cNvSpPr/>
      </dsp:nvSpPr>
      <dsp:spPr>
        <a:xfrm>
          <a:off x="3388656" y="42631"/>
          <a:ext cx="3182661" cy="1216801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Job role</a:t>
          </a:r>
        </a:p>
      </dsp:txBody>
      <dsp:txXfrm>
        <a:off x="3388656" y="42631"/>
        <a:ext cx="3182661" cy="1216801"/>
      </dsp:txXfrm>
    </dsp:sp>
    <dsp:sp modelId="{EF81873F-2BCE-4367-B5CD-E512B64A8813}">
      <dsp:nvSpPr>
        <dsp:cNvPr id="0" name=""/>
        <dsp:cNvSpPr/>
      </dsp:nvSpPr>
      <dsp:spPr>
        <a:xfrm>
          <a:off x="6775331" y="42631"/>
          <a:ext cx="3182661" cy="1216801"/>
        </a:xfrm>
        <a:prstGeom prst="rect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Hobbies</a:t>
          </a:r>
        </a:p>
      </dsp:txBody>
      <dsp:txXfrm>
        <a:off x="6775331" y="42631"/>
        <a:ext cx="3182661" cy="1216801"/>
      </dsp:txXfrm>
    </dsp:sp>
    <dsp:sp modelId="{5D89C53A-CC9F-42DF-ADDA-F8F5568DBD6A}">
      <dsp:nvSpPr>
        <dsp:cNvPr id="0" name=""/>
        <dsp:cNvSpPr/>
      </dsp:nvSpPr>
      <dsp:spPr>
        <a:xfrm>
          <a:off x="1695318" y="1463447"/>
          <a:ext cx="3182661" cy="1216801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Favourites</a:t>
          </a:r>
        </a:p>
      </dsp:txBody>
      <dsp:txXfrm>
        <a:off x="1695318" y="1463447"/>
        <a:ext cx="3182661" cy="1216801"/>
      </dsp:txXfrm>
    </dsp:sp>
    <dsp:sp modelId="{77A61281-5685-4EDD-889C-23C6B061F761}">
      <dsp:nvSpPr>
        <dsp:cNvPr id="0" name=""/>
        <dsp:cNvSpPr/>
      </dsp:nvSpPr>
      <dsp:spPr>
        <a:xfrm>
          <a:off x="5081994" y="1463447"/>
          <a:ext cx="3182661" cy="121680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Social circle </a:t>
          </a:r>
        </a:p>
      </dsp:txBody>
      <dsp:txXfrm>
        <a:off x="5081994" y="1463447"/>
        <a:ext cx="3182661" cy="1216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D7808-9F72-471D-A587-2B41B46D6CF6}">
      <dsp:nvSpPr>
        <dsp:cNvPr id="0" name=""/>
        <dsp:cNvSpPr/>
      </dsp:nvSpPr>
      <dsp:spPr>
        <a:xfrm>
          <a:off x="337" y="29479"/>
          <a:ext cx="3135026" cy="1613913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Right to healthcare</a:t>
          </a:r>
          <a:endParaRPr lang="en-AU" sz="2000" kern="1200" dirty="0"/>
        </a:p>
      </dsp:txBody>
      <dsp:txXfrm>
        <a:off x="337" y="29479"/>
        <a:ext cx="3135026" cy="1613913"/>
      </dsp:txXfrm>
    </dsp:sp>
    <dsp:sp modelId="{E01202E6-D1DD-4713-B00E-2567633A8422}">
      <dsp:nvSpPr>
        <dsp:cNvPr id="0" name=""/>
        <dsp:cNvSpPr/>
      </dsp:nvSpPr>
      <dsp:spPr>
        <a:xfrm>
          <a:off x="3404349" y="29479"/>
          <a:ext cx="3135026" cy="1613913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Freedom from discrimination</a:t>
          </a:r>
        </a:p>
      </dsp:txBody>
      <dsp:txXfrm>
        <a:off x="3404349" y="29479"/>
        <a:ext cx="3135026" cy="1613913"/>
      </dsp:txXfrm>
    </dsp:sp>
    <dsp:sp modelId="{67245ED5-1C13-4327-861C-7BB6D4F5682D}">
      <dsp:nvSpPr>
        <dsp:cNvPr id="0" name=""/>
        <dsp:cNvSpPr/>
      </dsp:nvSpPr>
      <dsp:spPr>
        <a:xfrm>
          <a:off x="6808361" y="29479"/>
          <a:ext cx="3135026" cy="1613913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Right to information</a:t>
          </a:r>
        </a:p>
      </dsp:txBody>
      <dsp:txXfrm>
        <a:off x="6808361" y="29479"/>
        <a:ext cx="3135026" cy="1613913"/>
      </dsp:txXfrm>
    </dsp:sp>
    <dsp:sp modelId="{9362A356-EC70-4858-B01D-FF5028DD58F0}">
      <dsp:nvSpPr>
        <dsp:cNvPr id="0" name=""/>
        <dsp:cNvSpPr/>
      </dsp:nvSpPr>
      <dsp:spPr>
        <a:xfrm>
          <a:off x="1702343" y="1912378"/>
          <a:ext cx="3135026" cy="161391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Right to autonomy</a:t>
          </a:r>
          <a:endParaRPr lang="en-US" sz="2000" kern="1200" dirty="0"/>
        </a:p>
      </dsp:txBody>
      <dsp:txXfrm>
        <a:off x="1702343" y="1912378"/>
        <a:ext cx="3135026" cy="1613913"/>
      </dsp:txXfrm>
    </dsp:sp>
    <dsp:sp modelId="{590BBE69-D83E-415A-BF75-5F9710FBD77A}">
      <dsp:nvSpPr>
        <dsp:cNvPr id="0" name=""/>
        <dsp:cNvSpPr/>
      </dsp:nvSpPr>
      <dsp:spPr>
        <a:xfrm>
          <a:off x="5106355" y="1912378"/>
          <a:ext cx="3135026" cy="161391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Right to participation</a:t>
          </a:r>
          <a:endParaRPr lang="en-US" sz="2000" kern="1200" dirty="0"/>
        </a:p>
      </dsp:txBody>
      <dsp:txXfrm>
        <a:off x="5106355" y="1912378"/>
        <a:ext cx="3135026" cy="161391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9E394-9775-4399-9BCE-B020ED1366CE}">
      <dsp:nvSpPr>
        <dsp:cNvPr id="0" name=""/>
        <dsp:cNvSpPr/>
      </dsp:nvSpPr>
      <dsp:spPr>
        <a:xfrm>
          <a:off x="321161" y="1583"/>
          <a:ext cx="4514143" cy="1215174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Physical activities</a:t>
          </a:r>
        </a:p>
      </dsp:txBody>
      <dsp:txXfrm>
        <a:off x="321161" y="1583"/>
        <a:ext cx="4514143" cy="1215174"/>
      </dsp:txXfrm>
    </dsp:sp>
    <dsp:sp modelId="{60980340-227E-45E2-B7E9-A775E27ED746}">
      <dsp:nvSpPr>
        <dsp:cNvPr id="0" name=""/>
        <dsp:cNvSpPr/>
      </dsp:nvSpPr>
      <dsp:spPr>
        <a:xfrm>
          <a:off x="5124669" y="1583"/>
          <a:ext cx="4514143" cy="1215174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Cultural background</a:t>
          </a:r>
        </a:p>
      </dsp:txBody>
      <dsp:txXfrm>
        <a:off x="5124669" y="1583"/>
        <a:ext cx="4514143" cy="1215174"/>
      </dsp:txXfrm>
    </dsp:sp>
    <dsp:sp modelId="{6B10A53A-02C5-497E-94E2-B47808EBEFE2}">
      <dsp:nvSpPr>
        <dsp:cNvPr id="0" name=""/>
        <dsp:cNvSpPr/>
      </dsp:nvSpPr>
      <dsp:spPr>
        <a:xfrm>
          <a:off x="321161" y="1506122"/>
          <a:ext cx="4514143" cy="1215174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Educational background</a:t>
          </a:r>
        </a:p>
      </dsp:txBody>
      <dsp:txXfrm>
        <a:off x="321161" y="1506122"/>
        <a:ext cx="4514143" cy="1215174"/>
      </dsp:txXfrm>
    </dsp:sp>
    <dsp:sp modelId="{23610921-6FDD-43D5-B1DF-8D931436817B}">
      <dsp:nvSpPr>
        <dsp:cNvPr id="0" name=""/>
        <dsp:cNvSpPr/>
      </dsp:nvSpPr>
      <dsp:spPr>
        <a:xfrm>
          <a:off x="5124669" y="1506122"/>
          <a:ext cx="4514143" cy="121517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Community background</a:t>
          </a:r>
          <a:endParaRPr lang="en-AU" sz="2000" kern="1200" dirty="0">
            <a:highlight>
              <a:srgbClr val="FFFF00"/>
            </a:highlight>
          </a:endParaRPr>
        </a:p>
      </dsp:txBody>
      <dsp:txXfrm>
        <a:off x="5124669" y="1506122"/>
        <a:ext cx="4514143" cy="121517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E8568-15F1-415B-A721-40B721B90899}">
      <dsp:nvSpPr>
        <dsp:cNvPr id="0" name=""/>
        <dsp:cNvSpPr/>
      </dsp:nvSpPr>
      <dsp:spPr>
        <a:xfrm>
          <a:off x="-3471238" y="-537243"/>
          <a:ext cx="4166603" cy="4166603"/>
        </a:xfrm>
        <a:prstGeom prst="blockArc">
          <a:avLst>
            <a:gd name="adj1" fmla="val 18900000"/>
            <a:gd name="adj2" fmla="val 2700000"/>
            <a:gd name="adj3" fmla="val 51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FC969-929B-4D84-917A-105264C0F25A}">
      <dsp:nvSpPr>
        <dsp:cNvPr id="0" name=""/>
        <dsp:cNvSpPr/>
      </dsp:nvSpPr>
      <dsp:spPr>
        <a:xfrm>
          <a:off x="568408" y="441739"/>
          <a:ext cx="9379266" cy="883355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16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You should be familiar with the relevant policies and procedures</a:t>
          </a:r>
          <a:endParaRPr lang="en-AU" sz="2000" kern="1200" dirty="0"/>
        </a:p>
      </dsp:txBody>
      <dsp:txXfrm>
        <a:off x="568408" y="441739"/>
        <a:ext cx="9379266" cy="883355"/>
      </dsp:txXfrm>
    </dsp:sp>
    <dsp:sp modelId="{FCE71892-C568-4F6A-8361-C28FFCF723FA}">
      <dsp:nvSpPr>
        <dsp:cNvPr id="0" name=""/>
        <dsp:cNvSpPr/>
      </dsp:nvSpPr>
      <dsp:spPr>
        <a:xfrm>
          <a:off x="16310" y="331320"/>
          <a:ext cx="1104194" cy="11041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5000B-4D1A-422A-B79B-F5518493638C}">
      <dsp:nvSpPr>
        <dsp:cNvPr id="0" name=""/>
        <dsp:cNvSpPr/>
      </dsp:nvSpPr>
      <dsp:spPr>
        <a:xfrm>
          <a:off x="568408" y="1767020"/>
          <a:ext cx="9379266" cy="88335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16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should never forget to </a:t>
          </a:r>
          <a:r>
            <a:rPr lang="en-US" sz="2000" kern="1200" dirty="0" err="1"/>
            <a:t>recognise</a:t>
          </a:r>
          <a:r>
            <a:rPr lang="en-US" sz="2000" kern="1200" dirty="0"/>
            <a:t> and respect any differences that you may encounter</a:t>
          </a:r>
        </a:p>
      </dsp:txBody>
      <dsp:txXfrm>
        <a:off x="568408" y="1767020"/>
        <a:ext cx="9379266" cy="883355"/>
      </dsp:txXfrm>
    </dsp:sp>
    <dsp:sp modelId="{F02535F7-59AF-40E6-A9C3-116C9E471F67}">
      <dsp:nvSpPr>
        <dsp:cNvPr id="0" name=""/>
        <dsp:cNvSpPr/>
      </dsp:nvSpPr>
      <dsp:spPr>
        <a:xfrm>
          <a:off x="16310" y="1656601"/>
          <a:ext cx="1104194" cy="11041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3101B-6A15-44BE-93C7-E6CECE40B2A7}">
      <dsp:nvSpPr>
        <dsp:cNvPr id="0" name=""/>
        <dsp:cNvSpPr/>
      </dsp:nvSpPr>
      <dsp:spPr>
        <a:xfrm rot="16200000">
          <a:off x="-572258" y="576073"/>
          <a:ext cx="2659061" cy="1506915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Age</a:t>
          </a:r>
        </a:p>
      </dsp:txBody>
      <dsp:txXfrm rot="5400000">
        <a:off x="3815" y="531812"/>
        <a:ext cx="1506915" cy="1595437"/>
      </dsp:txXfrm>
    </dsp:sp>
    <dsp:sp modelId="{80193EF4-F808-407A-B67C-B487DC4828B3}">
      <dsp:nvSpPr>
        <dsp:cNvPr id="0" name=""/>
        <dsp:cNvSpPr/>
      </dsp:nvSpPr>
      <dsp:spPr>
        <a:xfrm rot="16200000">
          <a:off x="1047675" y="576073"/>
          <a:ext cx="2659061" cy="1506915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Body</a:t>
          </a:r>
        </a:p>
      </dsp:txBody>
      <dsp:txXfrm rot="5400000">
        <a:off x="1623748" y="531812"/>
        <a:ext cx="1506915" cy="1595437"/>
      </dsp:txXfrm>
    </dsp:sp>
    <dsp:sp modelId="{C1B2D36D-6A3B-45F4-ADCC-E419472190A8}">
      <dsp:nvSpPr>
        <dsp:cNvPr id="0" name=""/>
        <dsp:cNvSpPr/>
      </dsp:nvSpPr>
      <dsp:spPr>
        <a:xfrm rot="16200000">
          <a:off x="2667610" y="576073"/>
          <a:ext cx="2659061" cy="1506915"/>
        </a:xfrm>
        <a:prstGeom prst="flowChartManualOperation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Biological Sex </a:t>
          </a:r>
        </a:p>
      </dsp:txBody>
      <dsp:txXfrm rot="5400000">
        <a:off x="3243683" y="531812"/>
        <a:ext cx="1506915" cy="1595437"/>
      </dsp:txXfrm>
    </dsp:sp>
    <dsp:sp modelId="{7AEC6F5D-7B1F-41F9-92ED-395215D5E84C}">
      <dsp:nvSpPr>
        <dsp:cNvPr id="0" name=""/>
        <dsp:cNvSpPr/>
      </dsp:nvSpPr>
      <dsp:spPr>
        <a:xfrm rot="16200000">
          <a:off x="4287544" y="576073"/>
          <a:ext cx="2659061" cy="1506915"/>
        </a:xfrm>
        <a:prstGeom prst="flowChartManualOperati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Sexuality</a:t>
          </a:r>
        </a:p>
      </dsp:txBody>
      <dsp:txXfrm rot="5400000">
        <a:off x="4863617" y="531812"/>
        <a:ext cx="1506915" cy="1595437"/>
      </dsp:txXfrm>
    </dsp:sp>
    <dsp:sp modelId="{225DAACE-7DC7-4E5C-8A49-1ADB705A8904}">
      <dsp:nvSpPr>
        <dsp:cNvPr id="0" name=""/>
        <dsp:cNvSpPr/>
      </dsp:nvSpPr>
      <dsp:spPr>
        <a:xfrm rot="16200000">
          <a:off x="5907479" y="576073"/>
          <a:ext cx="2659061" cy="1506915"/>
        </a:xfrm>
        <a:prstGeom prst="flowChartManualOperati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Diet </a:t>
          </a:r>
        </a:p>
      </dsp:txBody>
      <dsp:txXfrm rot="5400000">
        <a:off x="6483552" y="531812"/>
        <a:ext cx="1506915" cy="1595437"/>
      </dsp:txXfrm>
    </dsp:sp>
    <dsp:sp modelId="{EEEAA966-F66C-45BB-B623-6AC4A26B3EF5}">
      <dsp:nvSpPr>
        <dsp:cNvPr id="0" name=""/>
        <dsp:cNvSpPr/>
      </dsp:nvSpPr>
      <dsp:spPr>
        <a:xfrm rot="16200000">
          <a:off x="7527413" y="576073"/>
          <a:ext cx="2659061" cy="1506915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Hobbies</a:t>
          </a:r>
        </a:p>
      </dsp:txBody>
      <dsp:txXfrm rot="5400000">
        <a:off x="8103486" y="531812"/>
        <a:ext cx="1506915" cy="159543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7B693-CD4A-40BF-9AB5-E450EFE7BBA7}">
      <dsp:nvSpPr>
        <dsp:cNvPr id="0" name=""/>
        <dsp:cNvSpPr/>
      </dsp:nvSpPr>
      <dsp:spPr>
        <a:xfrm rot="16200000">
          <a:off x="-570658" y="574480"/>
          <a:ext cx="2659061" cy="1510100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Religion</a:t>
          </a:r>
        </a:p>
      </dsp:txBody>
      <dsp:txXfrm rot="5400000">
        <a:off x="3822" y="531812"/>
        <a:ext cx="1510100" cy="1595437"/>
      </dsp:txXfrm>
    </dsp:sp>
    <dsp:sp modelId="{8CFDD2FF-8D48-4DF5-BB59-F49B7C9B0187}">
      <dsp:nvSpPr>
        <dsp:cNvPr id="0" name=""/>
        <dsp:cNvSpPr/>
      </dsp:nvSpPr>
      <dsp:spPr>
        <a:xfrm rot="16200000">
          <a:off x="1052700" y="574480"/>
          <a:ext cx="2659061" cy="1510100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Language/s</a:t>
          </a:r>
        </a:p>
      </dsp:txBody>
      <dsp:txXfrm rot="5400000">
        <a:off x="1627180" y="531812"/>
        <a:ext cx="1510100" cy="1595437"/>
      </dsp:txXfrm>
    </dsp:sp>
    <dsp:sp modelId="{F4D70A60-DB65-457C-B6ED-42E8884B6A45}">
      <dsp:nvSpPr>
        <dsp:cNvPr id="0" name=""/>
        <dsp:cNvSpPr/>
      </dsp:nvSpPr>
      <dsp:spPr>
        <a:xfrm rot="16200000">
          <a:off x="2676058" y="574480"/>
          <a:ext cx="2659061" cy="1510100"/>
        </a:xfrm>
        <a:prstGeom prst="flowChartManualOperation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Cultural background </a:t>
          </a:r>
        </a:p>
      </dsp:txBody>
      <dsp:txXfrm rot="5400000">
        <a:off x="3250538" y="531812"/>
        <a:ext cx="1510100" cy="1595437"/>
      </dsp:txXfrm>
    </dsp:sp>
    <dsp:sp modelId="{B329946F-9550-4BB0-A887-1B611B797453}">
      <dsp:nvSpPr>
        <dsp:cNvPr id="0" name=""/>
        <dsp:cNvSpPr/>
      </dsp:nvSpPr>
      <dsp:spPr>
        <a:xfrm rot="16200000">
          <a:off x="4299416" y="574480"/>
          <a:ext cx="2659061" cy="1510100"/>
        </a:xfrm>
        <a:prstGeom prst="flowChartManualOperati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Politics </a:t>
          </a:r>
        </a:p>
      </dsp:txBody>
      <dsp:txXfrm rot="5400000">
        <a:off x="4873896" y="531812"/>
        <a:ext cx="1510100" cy="1595437"/>
      </dsp:txXfrm>
    </dsp:sp>
    <dsp:sp modelId="{2FD834F4-1095-4C82-A717-753A014DBF1D}">
      <dsp:nvSpPr>
        <dsp:cNvPr id="0" name=""/>
        <dsp:cNvSpPr/>
      </dsp:nvSpPr>
      <dsp:spPr>
        <a:xfrm rot="16200000">
          <a:off x="5922774" y="574480"/>
          <a:ext cx="2659061" cy="1510100"/>
        </a:xfrm>
        <a:prstGeom prst="flowChartManualOperati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Nationality </a:t>
          </a:r>
        </a:p>
      </dsp:txBody>
      <dsp:txXfrm rot="5400000">
        <a:off x="6497254" y="531812"/>
        <a:ext cx="1510100" cy="1595437"/>
      </dsp:txXfrm>
    </dsp:sp>
    <dsp:sp modelId="{EEEDBE73-3D3F-4CC6-BB7D-8E4D64A3D02F}">
      <dsp:nvSpPr>
        <dsp:cNvPr id="0" name=""/>
        <dsp:cNvSpPr/>
      </dsp:nvSpPr>
      <dsp:spPr>
        <a:xfrm rot="16200000">
          <a:off x="7546133" y="574480"/>
          <a:ext cx="2659061" cy="1510100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Group affiliations</a:t>
          </a:r>
        </a:p>
      </dsp:txBody>
      <dsp:txXfrm rot="5400000">
        <a:off x="8120613" y="531812"/>
        <a:ext cx="1510100" cy="159543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CA8A4-1E04-46B6-81F5-C8A94393C7FB}">
      <dsp:nvSpPr>
        <dsp:cNvPr id="0" name=""/>
        <dsp:cNvSpPr/>
      </dsp:nvSpPr>
      <dsp:spPr>
        <a:xfrm>
          <a:off x="-3727467" y="-576563"/>
          <a:ext cx="4473842" cy="4473842"/>
        </a:xfrm>
        <a:prstGeom prst="blockArc">
          <a:avLst>
            <a:gd name="adj1" fmla="val 18900000"/>
            <a:gd name="adj2" fmla="val 2700000"/>
            <a:gd name="adj3" fmla="val 483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8718D-AA92-43F6-928F-878A56B34815}">
      <dsp:nvSpPr>
        <dsp:cNvPr id="0" name=""/>
        <dsp:cNvSpPr/>
      </dsp:nvSpPr>
      <dsp:spPr>
        <a:xfrm>
          <a:off x="610430" y="474397"/>
          <a:ext cx="9300168" cy="9486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0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 dirty="0"/>
            <a:t>A sexuality issue can have an impact on sexual expression.</a:t>
          </a:r>
          <a:endParaRPr lang="en-AU" sz="2200" kern="1200" dirty="0"/>
        </a:p>
      </dsp:txBody>
      <dsp:txXfrm>
        <a:off x="610430" y="474397"/>
        <a:ext cx="9300168" cy="948662"/>
      </dsp:txXfrm>
    </dsp:sp>
    <dsp:sp modelId="{0D779020-EB34-4DF7-8ABE-B3DB54F310C5}">
      <dsp:nvSpPr>
        <dsp:cNvPr id="0" name=""/>
        <dsp:cNvSpPr/>
      </dsp:nvSpPr>
      <dsp:spPr>
        <a:xfrm>
          <a:off x="17516" y="355814"/>
          <a:ext cx="1185827" cy="1185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3573B-F7E5-489E-BAC0-791F64C6C2CF}">
      <dsp:nvSpPr>
        <dsp:cNvPr id="0" name=""/>
        <dsp:cNvSpPr/>
      </dsp:nvSpPr>
      <dsp:spPr>
        <a:xfrm>
          <a:off x="610430" y="1897656"/>
          <a:ext cx="9300168" cy="94866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0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Issues that impede sexual expression may affect a person's sexuality.</a:t>
          </a:r>
        </a:p>
      </dsp:txBody>
      <dsp:txXfrm>
        <a:off x="610430" y="1897656"/>
        <a:ext cx="9300168" cy="948662"/>
      </dsp:txXfrm>
    </dsp:sp>
    <dsp:sp modelId="{C6517E4B-EA42-48E2-9D19-ED6C1FA960D8}">
      <dsp:nvSpPr>
        <dsp:cNvPr id="0" name=""/>
        <dsp:cNvSpPr/>
      </dsp:nvSpPr>
      <dsp:spPr>
        <a:xfrm>
          <a:off x="17516" y="1779073"/>
          <a:ext cx="1185827" cy="1185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64E35-0810-425C-B2D4-E95165BB5753}">
      <dsp:nvSpPr>
        <dsp:cNvPr id="0" name=""/>
        <dsp:cNvSpPr/>
      </dsp:nvSpPr>
      <dsp:spPr>
        <a:xfrm>
          <a:off x="266057" y="1274"/>
          <a:ext cx="2956657" cy="16502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Body image after undergoing</a:t>
          </a:r>
          <a:endParaRPr lang="en-AU" sz="2200" kern="1200"/>
        </a:p>
      </dsp:txBody>
      <dsp:txXfrm>
        <a:off x="266057" y="1274"/>
        <a:ext cx="2956657" cy="1650273"/>
      </dsp:txXfrm>
    </dsp:sp>
    <dsp:sp modelId="{581D4428-6EDC-4124-9C59-D07E2D9804C5}">
      <dsp:nvSpPr>
        <dsp:cNvPr id="0" name=""/>
        <dsp:cNvSpPr/>
      </dsp:nvSpPr>
      <dsp:spPr>
        <a:xfrm>
          <a:off x="3497760" y="1274"/>
          <a:ext cx="2956657" cy="1650273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Depression, leading to loss of interest in sex</a:t>
          </a:r>
          <a:endParaRPr lang="en-US" sz="2200" kern="1200" dirty="0"/>
        </a:p>
      </dsp:txBody>
      <dsp:txXfrm>
        <a:off x="3497760" y="1274"/>
        <a:ext cx="2956657" cy="1650273"/>
      </dsp:txXfrm>
    </dsp:sp>
    <dsp:sp modelId="{0D6488C1-4377-488E-9ACE-FD41856E0789}">
      <dsp:nvSpPr>
        <dsp:cNvPr id="0" name=""/>
        <dsp:cNvSpPr/>
      </dsp:nvSpPr>
      <dsp:spPr>
        <a:xfrm>
          <a:off x="6729463" y="1274"/>
          <a:ext cx="2956657" cy="1650273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Unhealthy sexual obsessions</a:t>
          </a:r>
          <a:endParaRPr lang="en-US" sz="2200" kern="1200" dirty="0"/>
        </a:p>
      </dsp:txBody>
      <dsp:txXfrm>
        <a:off x="6729463" y="1274"/>
        <a:ext cx="2956657" cy="1650273"/>
      </dsp:txXfrm>
    </dsp:sp>
    <dsp:sp modelId="{2E905991-7DB2-48F3-A813-C12F2AF48CC5}">
      <dsp:nvSpPr>
        <dsp:cNvPr id="0" name=""/>
        <dsp:cNvSpPr/>
      </dsp:nvSpPr>
      <dsp:spPr>
        <a:xfrm>
          <a:off x="266057" y="1926593"/>
          <a:ext cx="2956657" cy="1650273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Cultural differences</a:t>
          </a:r>
          <a:endParaRPr lang="en-US" sz="2200" kern="1200" dirty="0"/>
        </a:p>
      </dsp:txBody>
      <dsp:txXfrm>
        <a:off x="266057" y="1926593"/>
        <a:ext cx="2956657" cy="1650273"/>
      </dsp:txXfrm>
    </dsp:sp>
    <dsp:sp modelId="{B8EC8B75-C358-4E1C-BA80-2C4C551701A2}">
      <dsp:nvSpPr>
        <dsp:cNvPr id="0" name=""/>
        <dsp:cNvSpPr/>
      </dsp:nvSpPr>
      <dsp:spPr>
        <a:xfrm>
          <a:off x="3497760" y="1926593"/>
          <a:ext cx="2956657" cy="1650273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Social conditioning</a:t>
          </a:r>
          <a:endParaRPr lang="en-US" sz="2200" kern="1200" dirty="0"/>
        </a:p>
      </dsp:txBody>
      <dsp:txXfrm>
        <a:off x="3497760" y="1926593"/>
        <a:ext cx="2956657" cy="1650273"/>
      </dsp:txXfrm>
    </dsp:sp>
    <dsp:sp modelId="{A343CB70-D4F4-401A-A542-03453BA42215}">
      <dsp:nvSpPr>
        <dsp:cNvPr id="0" name=""/>
        <dsp:cNvSpPr/>
      </dsp:nvSpPr>
      <dsp:spPr>
        <a:xfrm>
          <a:off x="6729463" y="1926593"/>
          <a:ext cx="2956657" cy="165027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Discrimination</a:t>
          </a:r>
        </a:p>
      </dsp:txBody>
      <dsp:txXfrm>
        <a:off x="6729463" y="1926593"/>
        <a:ext cx="2956657" cy="165027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87601-C054-4671-9328-F4FB49BFB509}">
      <dsp:nvSpPr>
        <dsp:cNvPr id="0" name=""/>
        <dsp:cNvSpPr/>
      </dsp:nvSpPr>
      <dsp:spPr>
        <a:xfrm>
          <a:off x="-4123450" y="-632820"/>
          <a:ext cx="4913437" cy="4913437"/>
        </a:xfrm>
        <a:prstGeom prst="blockArc">
          <a:avLst>
            <a:gd name="adj1" fmla="val 18900000"/>
            <a:gd name="adj2" fmla="val 2700000"/>
            <a:gd name="adj3" fmla="val 44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B71CE-7D7C-4682-AF03-CA0CC9220F6C}">
      <dsp:nvSpPr>
        <dsp:cNvPr id="0" name=""/>
        <dsp:cNvSpPr/>
      </dsp:nvSpPr>
      <dsp:spPr>
        <a:xfrm>
          <a:off x="413927" y="280442"/>
          <a:ext cx="9501670" cy="56117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54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Supporting how they dress</a:t>
          </a:r>
          <a:endParaRPr lang="en-AU" sz="2000" kern="1200"/>
        </a:p>
      </dsp:txBody>
      <dsp:txXfrm>
        <a:off x="413927" y="280442"/>
        <a:ext cx="9501670" cy="561176"/>
      </dsp:txXfrm>
    </dsp:sp>
    <dsp:sp modelId="{4C339AF5-4574-404E-A0F3-CAA603DBE6F8}">
      <dsp:nvSpPr>
        <dsp:cNvPr id="0" name=""/>
        <dsp:cNvSpPr/>
      </dsp:nvSpPr>
      <dsp:spPr>
        <a:xfrm>
          <a:off x="63191" y="210295"/>
          <a:ext cx="701471" cy="701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2A202-DA04-4713-BA83-2B9172F50563}">
      <dsp:nvSpPr>
        <dsp:cNvPr id="0" name=""/>
        <dsp:cNvSpPr/>
      </dsp:nvSpPr>
      <dsp:spPr>
        <a:xfrm>
          <a:off x="735663" y="1122353"/>
          <a:ext cx="9179934" cy="561176"/>
        </a:xfrm>
        <a:prstGeom prst="rect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54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Facilitating their privacy when required</a:t>
          </a:r>
        </a:p>
      </dsp:txBody>
      <dsp:txXfrm>
        <a:off x="735663" y="1122353"/>
        <a:ext cx="9179934" cy="561176"/>
      </dsp:txXfrm>
    </dsp:sp>
    <dsp:sp modelId="{A9757494-A1AB-4E2E-9EF0-BC7064E4D144}">
      <dsp:nvSpPr>
        <dsp:cNvPr id="0" name=""/>
        <dsp:cNvSpPr/>
      </dsp:nvSpPr>
      <dsp:spPr>
        <a:xfrm>
          <a:off x="384927" y="1052206"/>
          <a:ext cx="701471" cy="701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ED80E-905D-4E1C-8FCF-C29D25815F25}">
      <dsp:nvSpPr>
        <dsp:cNvPr id="0" name=""/>
        <dsp:cNvSpPr/>
      </dsp:nvSpPr>
      <dsp:spPr>
        <a:xfrm>
          <a:off x="735663" y="1964265"/>
          <a:ext cx="9179934" cy="561176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54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Supporting their preferred social activities</a:t>
          </a:r>
        </a:p>
      </dsp:txBody>
      <dsp:txXfrm>
        <a:off x="735663" y="1964265"/>
        <a:ext cx="9179934" cy="561176"/>
      </dsp:txXfrm>
    </dsp:sp>
    <dsp:sp modelId="{7B9D8A7A-1AF0-445F-A9C7-188BCC45CE12}">
      <dsp:nvSpPr>
        <dsp:cNvPr id="0" name=""/>
        <dsp:cNvSpPr/>
      </dsp:nvSpPr>
      <dsp:spPr>
        <a:xfrm>
          <a:off x="384927" y="1894118"/>
          <a:ext cx="701471" cy="701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2EC98-59BD-4307-A7D2-D814AA55BA2B}">
      <dsp:nvSpPr>
        <dsp:cNvPr id="0" name=""/>
        <dsp:cNvSpPr/>
      </dsp:nvSpPr>
      <dsp:spPr>
        <a:xfrm>
          <a:off x="413927" y="2806176"/>
          <a:ext cx="9501670" cy="56117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54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Supporting who they would like to develop healthy relationships with</a:t>
          </a:r>
        </a:p>
      </dsp:txBody>
      <dsp:txXfrm>
        <a:off x="413927" y="2806176"/>
        <a:ext cx="9501670" cy="561176"/>
      </dsp:txXfrm>
    </dsp:sp>
    <dsp:sp modelId="{E8BF4C7B-06B9-421E-8E58-D7276739CC23}">
      <dsp:nvSpPr>
        <dsp:cNvPr id="0" name=""/>
        <dsp:cNvSpPr/>
      </dsp:nvSpPr>
      <dsp:spPr>
        <a:xfrm>
          <a:off x="63191" y="2736029"/>
          <a:ext cx="701471" cy="701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F2B21-B47F-47C4-8241-7CF21159BD2B}">
      <dsp:nvSpPr>
        <dsp:cNvPr id="0" name=""/>
        <dsp:cNvSpPr/>
      </dsp:nvSpPr>
      <dsp:spPr>
        <a:xfrm>
          <a:off x="101666" y="784"/>
          <a:ext cx="3076511" cy="144964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None/>
          </a:pPr>
          <a:r>
            <a:rPr lang="en-US" sz="2000" kern="1200"/>
            <a:t>Rituals and rites</a:t>
          </a:r>
          <a:endParaRPr lang="en-AU" sz="2000" kern="1200"/>
        </a:p>
      </dsp:txBody>
      <dsp:txXfrm>
        <a:off x="101666" y="784"/>
        <a:ext cx="3076511" cy="1449646"/>
      </dsp:txXfrm>
    </dsp:sp>
    <dsp:sp modelId="{1FB1A5D6-8966-4253-9D15-F64EE6B5ADB4}">
      <dsp:nvSpPr>
        <dsp:cNvPr id="0" name=""/>
        <dsp:cNvSpPr/>
      </dsp:nvSpPr>
      <dsp:spPr>
        <a:xfrm>
          <a:off x="3419786" y="784"/>
          <a:ext cx="3076511" cy="1449646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Community events</a:t>
          </a:r>
          <a:endParaRPr lang="en-US" sz="2000" kern="1200" dirty="0"/>
        </a:p>
      </dsp:txBody>
      <dsp:txXfrm>
        <a:off x="3419786" y="784"/>
        <a:ext cx="3076511" cy="1449646"/>
      </dsp:txXfrm>
    </dsp:sp>
    <dsp:sp modelId="{859DF1FC-DF50-4485-89EC-9298D24E318A}">
      <dsp:nvSpPr>
        <dsp:cNvPr id="0" name=""/>
        <dsp:cNvSpPr/>
      </dsp:nvSpPr>
      <dsp:spPr>
        <a:xfrm>
          <a:off x="6737905" y="784"/>
          <a:ext cx="3076511" cy="1449646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Cultural celebrations</a:t>
          </a:r>
          <a:endParaRPr lang="en-US" sz="2000" kern="1200" dirty="0"/>
        </a:p>
      </dsp:txBody>
      <dsp:txXfrm>
        <a:off x="6737905" y="784"/>
        <a:ext cx="3076511" cy="1449646"/>
      </dsp:txXfrm>
    </dsp:sp>
    <dsp:sp modelId="{EE9B5B90-5E1B-4E8F-AD48-54175B60A29C}">
      <dsp:nvSpPr>
        <dsp:cNvPr id="0" name=""/>
        <dsp:cNvSpPr/>
      </dsp:nvSpPr>
      <dsp:spPr>
        <a:xfrm>
          <a:off x="1760726" y="1692038"/>
          <a:ext cx="3076511" cy="1449646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Learning new languages</a:t>
          </a:r>
        </a:p>
      </dsp:txBody>
      <dsp:txXfrm>
        <a:off x="1760726" y="1692038"/>
        <a:ext cx="3076511" cy="1449646"/>
      </dsp:txXfrm>
    </dsp:sp>
    <dsp:sp modelId="{2542C508-FCFD-49C4-A487-A87174B216A7}">
      <dsp:nvSpPr>
        <dsp:cNvPr id="0" name=""/>
        <dsp:cNvSpPr/>
      </dsp:nvSpPr>
      <dsp:spPr>
        <a:xfrm>
          <a:off x="5078845" y="1692038"/>
          <a:ext cx="3076511" cy="144964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Meeting other people of the same ethnic origin</a:t>
          </a:r>
        </a:p>
      </dsp:txBody>
      <dsp:txXfrm>
        <a:off x="5078845" y="1692038"/>
        <a:ext cx="3076511" cy="14496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C0EA2-0B06-4412-902E-EDDF87F26793}">
      <dsp:nvSpPr>
        <dsp:cNvPr id="0" name=""/>
        <dsp:cNvSpPr/>
      </dsp:nvSpPr>
      <dsp:spPr>
        <a:xfrm>
          <a:off x="0" y="12482"/>
          <a:ext cx="9855201" cy="5616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You present an upbeat and helpful attitude</a:t>
          </a:r>
          <a:endParaRPr lang="en-AU" sz="2000" kern="1200" dirty="0"/>
        </a:p>
      </dsp:txBody>
      <dsp:txXfrm>
        <a:off x="27415" y="39897"/>
        <a:ext cx="9800371" cy="506770"/>
      </dsp:txXfrm>
    </dsp:sp>
    <dsp:sp modelId="{F6FDDA8E-0E9A-4950-8736-1D0D28F6EC2C}">
      <dsp:nvSpPr>
        <dsp:cNvPr id="0" name=""/>
        <dsp:cNvSpPr/>
      </dsp:nvSpPr>
      <dsp:spPr>
        <a:xfrm>
          <a:off x="0" y="660482"/>
          <a:ext cx="9855201" cy="561600"/>
        </a:xfrm>
        <a:prstGeom prst="round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talk about the benefits of the opportunity</a:t>
          </a:r>
        </a:p>
      </dsp:txBody>
      <dsp:txXfrm>
        <a:off x="27415" y="687897"/>
        <a:ext cx="9800371" cy="506770"/>
      </dsp:txXfrm>
    </dsp:sp>
    <dsp:sp modelId="{F6F10433-E72D-4BC5-A273-51F739822C65}">
      <dsp:nvSpPr>
        <dsp:cNvPr id="0" name=""/>
        <dsp:cNvSpPr/>
      </dsp:nvSpPr>
      <dsp:spPr>
        <a:xfrm>
          <a:off x="0" y="1308482"/>
          <a:ext cx="9855201" cy="561600"/>
        </a:xfrm>
        <a:prstGeom prst="round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acknowledge every effort the person makes</a:t>
          </a:r>
        </a:p>
      </dsp:txBody>
      <dsp:txXfrm>
        <a:off x="27415" y="1335897"/>
        <a:ext cx="9800371" cy="506770"/>
      </dsp:txXfrm>
    </dsp:sp>
    <dsp:sp modelId="{7828126B-B313-4F20-B348-197D585313D4}">
      <dsp:nvSpPr>
        <dsp:cNvPr id="0" name=""/>
        <dsp:cNvSpPr/>
      </dsp:nvSpPr>
      <dsp:spPr>
        <a:xfrm>
          <a:off x="0" y="1956482"/>
          <a:ext cx="9855201" cy="56160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avoid highlighting mistakes or inadequacies</a:t>
          </a:r>
        </a:p>
      </dsp:txBody>
      <dsp:txXfrm>
        <a:off x="27415" y="1983897"/>
        <a:ext cx="9800371" cy="506770"/>
      </dsp:txXfrm>
    </dsp:sp>
    <dsp:sp modelId="{86D6C79E-9CEB-4C12-A2FB-1CB4D9384E0F}">
      <dsp:nvSpPr>
        <dsp:cNvPr id="0" name=""/>
        <dsp:cNvSpPr/>
      </dsp:nvSpPr>
      <dsp:spPr>
        <a:xfrm>
          <a:off x="0" y="2604482"/>
          <a:ext cx="9855201" cy="5616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discourage their negative thoughts and foster their positive ones</a:t>
          </a:r>
        </a:p>
      </dsp:txBody>
      <dsp:txXfrm>
        <a:off x="27415" y="2631897"/>
        <a:ext cx="9800371" cy="50677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F467B-1705-4C0C-860F-7DA1C7B69A6E}">
      <dsp:nvSpPr>
        <dsp:cNvPr id="0" name=""/>
        <dsp:cNvSpPr/>
      </dsp:nvSpPr>
      <dsp:spPr>
        <a:xfrm>
          <a:off x="0" y="23386"/>
          <a:ext cx="9759675" cy="8049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None/>
          </a:pPr>
          <a:r>
            <a:rPr lang="en-US" sz="2000" kern="1200" dirty="0"/>
            <a:t>Provide the listening ear if they feel discriminated against and need to talk. </a:t>
          </a:r>
          <a:endParaRPr lang="en-AU" sz="2000" kern="1200" dirty="0"/>
        </a:p>
      </dsp:txBody>
      <dsp:txXfrm>
        <a:off x="39295" y="62681"/>
        <a:ext cx="9681085" cy="726370"/>
      </dsp:txXfrm>
    </dsp:sp>
    <dsp:sp modelId="{BA6F9570-B07C-4961-87EB-1112CE16C7D6}">
      <dsp:nvSpPr>
        <dsp:cNvPr id="0" name=""/>
        <dsp:cNvSpPr/>
      </dsp:nvSpPr>
      <dsp:spPr>
        <a:xfrm>
          <a:off x="0" y="952186"/>
          <a:ext cx="9759675" cy="804960"/>
        </a:xfrm>
        <a:prstGeom prst="round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If appropriate, engage in conversations that highlight their culture.</a:t>
          </a:r>
        </a:p>
      </dsp:txBody>
      <dsp:txXfrm>
        <a:off x="39295" y="991481"/>
        <a:ext cx="9681085" cy="726370"/>
      </dsp:txXfrm>
    </dsp:sp>
    <dsp:sp modelId="{FCEBFF00-8E6F-4968-B630-ADF91C9B12A1}">
      <dsp:nvSpPr>
        <dsp:cNvPr id="0" name=""/>
        <dsp:cNvSpPr/>
      </dsp:nvSpPr>
      <dsp:spPr>
        <a:xfrm>
          <a:off x="0" y="1880986"/>
          <a:ext cx="9759675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If appropriate, encourage the person to practice cultural activities.</a:t>
          </a:r>
        </a:p>
      </dsp:txBody>
      <dsp:txXfrm>
        <a:off x="39295" y="1920281"/>
        <a:ext cx="9681085" cy="726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B38DA-BA8F-470D-86C8-38868650BB81}">
      <dsp:nvSpPr>
        <dsp:cNvPr id="0" name=""/>
        <dsp:cNvSpPr/>
      </dsp:nvSpPr>
      <dsp:spPr>
        <a:xfrm>
          <a:off x="0" y="57338"/>
          <a:ext cx="9976095" cy="7488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PH" sz="2200" kern="1200" dirty="0"/>
            <a:t>Information is necessary to provide medical care</a:t>
          </a:r>
          <a:endParaRPr lang="en-US" sz="2200" kern="1200" dirty="0"/>
        </a:p>
      </dsp:txBody>
      <dsp:txXfrm>
        <a:off x="36553" y="93891"/>
        <a:ext cx="9902989" cy="675694"/>
      </dsp:txXfrm>
    </dsp:sp>
    <dsp:sp modelId="{4FDB5E3A-9BAF-461A-B9E7-EC76F4222C8F}">
      <dsp:nvSpPr>
        <dsp:cNvPr id="0" name=""/>
        <dsp:cNvSpPr/>
      </dsp:nvSpPr>
      <dsp:spPr>
        <a:xfrm>
          <a:off x="0" y="901243"/>
          <a:ext cx="9976095" cy="748800"/>
        </a:xfrm>
        <a:prstGeom prst="round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PH" sz="2200" kern="1200" dirty="0"/>
            <a:t>Information may affect public health and safety</a:t>
          </a:r>
          <a:endParaRPr lang="en-US" sz="2200" kern="1200" dirty="0"/>
        </a:p>
      </dsp:txBody>
      <dsp:txXfrm>
        <a:off x="36553" y="937796"/>
        <a:ext cx="9902989" cy="675694"/>
      </dsp:txXfrm>
    </dsp:sp>
    <dsp:sp modelId="{DD81E4E0-E85F-4274-9F23-48C6D27322BF}">
      <dsp:nvSpPr>
        <dsp:cNvPr id="0" name=""/>
        <dsp:cNvSpPr/>
      </dsp:nvSpPr>
      <dsp:spPr>
        <a:xfrm>
          <a:off x="0" y="1765243"/>
          <a:ext cx="9976095" cy="7488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PH" sz="2200" kern="1200" dirty="0"/>
            <a:t>Information is necessary to keep the person safe</a:t>
          </a:r>
          <a:endParaRPr lang="en-US" sz="2200" kern="1200" dirty="0"/>
        </a:p>
      </dsp:txBody>
      <dsp:txXfrm>
        <a:off x="36553" y="1801796"/>
        <a:ext cx="9902989" cy="675694"/>
      </dsp:txXfrm>
    </dsp:sp>
    <dsp:sp modelId="{B494F8E2-1D88-4ED3-94A7-1E1EEDC60DBD}">
      <dsp:nvSpPr>
        <dsp:cNvPr id="0" name=""/>
        <dsp:cNvSpPr/>
      </dsp:nvSpPr>
      <dsp:spPr>
        <a:xfrm>
          <a:off x="0" y="2629243"/>
          <a:ext cx="9976095" cy="748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 representative has given consent, if person is unable </a:t>
          </a:r>
        </a:p>
      </dsp:txBody>
      <dsp:txXfrm>
        <a:off x="36553" y="2665796"/>
        <a:ext cx="9902989" cy="67569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0FD0F-FE83-494B-AEDA-A195735FBDED}">
      <dsp:nvSpPr>
        <dsp:cNvPr id="0" name=""/>
        <dsp:cNvSpPr/>
      </dsp:nvSpPr>
      <dsp:spPr>
        <a:xfrm rot="16200000">
          <a:off x="-180430" y="182776"/>
          <a:ext cx="2667528" cy="2301975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None/>
          </a:pPr>
          <a:r>
            <a:rPr lang="en-US" sz="2200" kern="1200"/>
            <a:t>Guardianship</a:t>
          </a:r>
          <a:endParaRPr lang="en-AU" sz="2200" kern="1200"/>
        </a:p>
      </dsp:txBody>
      <dsp:txXfrm rot="5400000">
        <a:off x="2347" y="533505"/>
        <a:ext cx="2301975" cy="1600516"/>
      </dsp:txXfrm>
    </dsp:sp>
    <dsp:sp modelId="{1D872AAB-D441-401C-9A92-7CE45028DA62}">
      <dsp:nvSpPr>
        <dsp:cNvPr id="0" name=""/>
        <dsp:cNvSpPr/>
      </dsp:nvSpPr>
      <dsp:spPr>
        <a:xfrm rot="16200000">
          <a:off x="2294193" y="182776"/>
          <a:ext cx="2667528" cy="2301975"/>
        </a:xfrm>
        <a:prstGeom prst="flowChartManualOperation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/>
            <a:t>Preparation</a:t>
          </a:r>
          <a:endParaRPr lang="en-US" sz="2200" kern="1200" dirty="0"/>
        </a:p>
      </dsp:txBody>
      <dsp:txXfrm rot="5400000">
        <a:off x="2476970" y="533505"/>
        <a:ext cx="2301975" cy="1600516"/>
      </dsp:txXfrm>
    </dsp:sp>
    <dsp:sp modelId="{16A3004A-448F-4471-A6F8-892A0F2FEFFD}">
      <dsp:nvSpPr>
        <dsp:cNvPr id="0" name=""/>
        <dsp:cNvSpPr/>
      </dsp:nvSpPr>
      <dsp:spPr>
        <a:xfrm rot="16200000">
          <a:off x="4768817" y="182776"/>
          <a:ext cx="2667528" cy="2301975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Equipment</a:t>
          </a:r>
        </a:p>
      </dsp:txBody>
      <dsp:txXfrm rot="5400000">
        <a:off x="4951594" y="533505"/>
        <a:ext cx="2301975" cy="1600516"/>
      </dsp:txXfrm>
    </dsp:sp>
    <dsp:sp modelId="{3DE2785A-CF91-4B0A-85D2-A58C33B08D7C}">
      <dsp:nvSpPr>
        <dsp:cNvPr id="0" name=""/>
        <dsp:cNvSpPr/>
      </dsp:nvSpPr>
      <dsp:spPr>
        <a:xfrm rot="16200000">
          <a:off x="7243441" y="182776"/>
          <a:ext cx="2667528" cy="2301975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Company</a:t>
          </a:r>
        </a:p>
      </dsp:txBody>
      <dsp:txXfrm rot="5400000">
        <a:off x="7426218" y="533505"/>
        <a:ext cx="2301975" cy="1600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216E5-F5D5-495A-9A1B-2F3323C0843D}">
      <dsp:nvSpPr>
        <dsp:cNvPr id="0" name=""/>
        <dsp:cNvSpPr/>
      </dsp:nvSpPr>
      <dsp:spPr>
        <a:xfrm>
          <a:off x="-4781848" y="-732914"/>
          <a:ext cx="5695567" cy="5695567"/>
        </a:xfrm>
        <a:prstGeom prst="blockArc">
          <a:avLst>
            <a:gd name="adj1" fmla="val 18900000"/>
            <a:gd name="adj2" fmla="val 2700000"/>
            <a:gd name="adj3" fmla="val 37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1DAE4-8244-472E-AD47-E1E1B6959667}">
      <dsp:nvSpPr>
        <dsp:cNvPr id="0" name=""/>
        <dsp:cNvSpPr/>
      </dsp:nvSpPr>
      <dsp:spPr>
        <a:xfrm>
          <a:off x="478526" y="325182"/>
          <a:ext cx="9439764" cy="650702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49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US" sz="2000" kern="1200" dirty="0"/>
            <a:t>You</a:t>
          </a:r>
          <a:r>
            <a:rPr lang="en-US" sz="2000" kern="1200" baseline="0" dirty="0"/>
            <a:t> must get permission before collecting any information from the person.</a:t>
          </a:r>
          <a:endParaRPr lang="en-US" sz="2000" kern="1200" dirty="0"/>
        </a:p>
      </dsp:txBody>
      <dsp:txXfrm>
        <a:off x="478526" y="325182"/>
        <a:ext cx="9439764" cy="650702"/>
      </dsp:txXfrm>
    </dsp:sp>
    <dsp:sp modelId="{E4146DA2-14CA-415B-AAD6-03FCBCC1CED8}">
      <dsp:nvSpPr>
        <dsp:cNvPr id="0" name=""/>
        <dsp:cNvSpPr/>
      </dsp:nvSpPr>
      <dsp:spPr>
        <a:xfrm>
          <a:off x="71837" y="243844"/>
          <a:ext cx="813378" cy="813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59185B-9C75-4B6B-A9BF-6E0BBE81DA2F}">
      <dsp:nvSpPr>
        <dsp:cNvPr id="0" name=""/>
        <dsp:cNvSpPr/>
      </dsp:nvSpPr>
      <dsp:spPr>
        <a:xfrm>
          <a:off x="851589" y="1301405"/>
          <a:ext cx="9066701" cy="650702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49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US" sz="2000" kern="1200" dirty="0"/>
            <a:t>Make</a:t>
          </a:r>
          <a:r>
            <a:rPr lang="en-US" sz="2000" kern="1200" baseline="0" dirty="0"/>
            <a:t> sure to explain the purpose of collecting information from the person.</a:t>
          </a:r>
          <a:endParaRPr lang="en-US" sz="2000" kern="1200" dirty="0"/>
        </a:p>
      </dsp:txBody>
      <dsp:txXfrm>
        <a:off x="851589" y="1301405"/>
        <a:ext cx="9066701" cy="650702"/>
      </dsp:txXfrm>
    </dsp:sp>
    <dsp:sp modelId="{452257D1-5F35-41BB-A7C7-E62BD7A0C315}">
      <dsp:nvSpPr>
        <dsp:cNvPr id="0" name=""/>
        <dsp:cNvSpPr/>
      </dsp:nvSpPr>
      <dsp:spPr>
        <a:xfrm>
          <a:off x="444900" y="1220067"/>
          <a:ext cx="813378" cy="813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422A6-160F-41D2-A73A-F9072F0DF0CC}">
      <dsp:nvSpPr>
        <dsp:cNvPr id="0" name=""/>
        <dsp:cNvSpPr/>
      </dsp:nvSpPr>
      <dsp:spPr>
        <a:xfrm>
          <a:off x="851589" y="2277629"/>
          <a:ext cx="9066701" cy="65070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49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US" sz="2000" kern="1200" dirty="0"/>
            <a:t>You</a:t>
          </a:r>
          <a:r>
            <a:rPr lang="en-US" sz="2000" kern="1200" baseline="0" dirty="0"/>
            <a:t> must inform the person how you will manage and secure their information.</a:t>
          </a:r>
          <a:endParaRPr lang="en-US" sz="2000" kern="1200" dirty="0"/>
        </a:p>
      </dsp:txBody>
      <dsp:txXfrm>
        <a:off x="851589" y="2277629"/>
        <a:ext cx="9066701" cy="650702"/>
      </dsp:txXfrm>
    </dsp:sp>
    <dsp:sp modelId="{A786300F-25F0-4B2E-9C72-4C1FA41B28D9}">
      <dsp:nvSpPr>
        <dsp:cNvPr id="0" name=""/>
        <dsp:cNvSpPr/>
      </dsp:nvSpPr>
      <dsp:spPr>
        <a:xfrm>
          <a:off x="444900" y="2196291"/>
          <a:ext cx="813378" cy="813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8349A-4698-47CC-99D7-13591406F02D}">
      <dsp:nvSpPr>
        <dsp:cNvPr id="0" name=""/>
        <dsp:cNvSpPr/>
      </dsp:nvSpPr>
      <dsp:spPr>
        <a:xfrm>
          <a:off x="478526" y="3253852"/>
          <a:ext cx="9439764" cy="65070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49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</a:t>
          </a:r>
          <a:r>
            <a:rPr lang="en-US" sz="2000" kern="1200" baseline="0" dirty="0"/>
            <a:t> must be careful where you leave the person’s records. Do not leave them unattended or in public areas.</a:t>
          </a:r>
          <a:endParaRPr lang="en-US" sz="2000" kern="1200" dirty="0"/>
        </a:p>
      </dsp:txBody>
      <dsp:txXfrm>
        <a:off x="478526" y="3253852"/>
        <a:ext cx="9439764" cy="650702"/>
      </dsp:txXfrm>
    </dsp:sp>
    <dsp:sp modelId="{5FFB8381-0F68-40F2-B4B3-82B1DFC34D75}">
      <dsp:nvSpPr>
        <dsp:cNvPr id="0" name=""/>
        <dsp:cNvSpPr/>
      </dsp:nvSpPr>
      <dsp:spPr>
        <a:xfrm>
          <a:off x="71837" y="3172514"/>
          <a:ext cx="813378" cy="813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F74A8-95D6-40A8-8D92-17974B839369}">
      <dsp:nvSpPr>
        <dsp:cNvPr id="0" name=""/>
        <dsp:cNvSpPr/>
      </dsp:nvSpPr>
      <dsp:spPr>
        <a:xfrm rot="16200000">
          <a:off x="-652100" y="657444"/>
          <a:ext cx="3190239" cy="1875349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Chemical restraint</a:t>
          </a:r>
          <a:endParaRPr lang="en-AU" sz="2000" kern="1200" dirty="0"/>
        </a:p>
      </dsp:txBody>
      <dsp:txXfrm rot="5400000">
        <a:off x="5345" y="638047"/>
        <a:ext cx="1875349" cy="1914143"/>
      </dsp:txXfrm>
    </dsp:sp>
    <dsp:sp modelId="{BDC8F25A-3E3E-49EC-A5BA-B0994496BD4E}">
      <dsp:nvSpPr>
        <dsp:cNvPr id="0" name=""/>
        <dsp:cNvSpPr/>
      </dsp:nvSpPr>
      <dsp:spPr>
        <a:xfrm rot="16200000">
          <a:off x="1363899" y="657444"/>
          <a:ext cx="3190239" cy="1875349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Environmental restraint</a:t>
          </a:r>
          <a:endParaRPr lang="en-US" sz="2000" kern="1200" dirty="0"/>
        </a:p>
      </dsp:txBody>
      <dsp:txXfrm rot="5400000">
        <a:off x="2021344" y="638047"/>
        <a:ext cx="1875349" cy="1914143"/>
      </dsp:txXfrm>
    </dsp:sp>
    <dsp:sp modelId="{866C385F-CDA2-4436-8865-3C4EE61D2CB4}">
      <dsp:nvSpPr>
        <dsp:cNvPr id="0" name=""/>
        <dsp:cNvSpPr/>
      </dsp:nvSpPr>
      <dsp:spPr>
        <a:xfrm rot="16200000">
          <a:off x="3379900" y="657444"/>
          <a:ext cx="3190239" cy="1875349"/>
        </a:xfrm>
        <a:prstGeom prst="flowChartManualOperation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Mechanical restraint</a:t>
          </a:r>
          <a:endParaRPr lang="en-US" sz="2000" kern="1200" dirty="0"/>
        </a:p>
      </dsp:txBody>
      <dsp:txXfrm rot="5400000">
        <a:off x="4037345" y="638047"/>
        <a:ext cx="1875349" cy="1914143"/>
      </dsp:txXfrm>
    </dsp:sp>
    <dsp:sp modelId="{65317EDE-A335-4A03-A19B-1A27C92090B7}">
      <dsp:nvSpPr>
        <dsp:cNvPr id="0" name=""/>
        <dsp:cNvSpPr/>
      </dsp:nvSpPr>
      <dsp:spPr>
        <a:xfrm rot="16200000">
          <a:off x="5395901" y="657444"/>
          <a:ext cx="3190239" cy="1875349"/>
        </a:xfrm>
        <a:prstGeom prst="flowChartManualOperati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Physical restraint</a:t>
          </a:r>
          <a:endParaRPr lang="en-US" sz="2000" kern="1200" dirty="0"/>
        </a:p>
      </dsp:txBody>
      <dsp:txXfrm rot="5400000">
        <a:off x="6053346" y="638047"/>
        <a:ext cx="1875349" cy="1914143"/>
      </dsp:txXfrm>
    </dsp:sp>
    <dsp:sp modelId="{A6C5207F-69E0-42EE-A833-3BCE1E1C96C3}">
      <dsp:nvSpPr>
        <dsp:cNvPr id="0" name=""/>
        <dsp:cNvSpPr/>
      </dsp:nvSpPr>
      <dsp:spPr>
        <a:xfrm rot="16200000">
          <a:off x="7411901" y="657444"/>
          <a:ext cx="3190239" cy="1875349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Seclusion</a:t>
          </a:r>
          <a:endParaRPr lang="en-US" sz="2000" kern="1200" dirty="0"/>
        </a:p>
      </dsp:txBody>
      <dsp:txXfrm rot="5400000">
        <a:off x="8069346" y="638047"/>
        <a:ext cx="1875349" cy="19141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E9B94-C29C-4769-8DB3-8127A4152759}">
      <dsp:nvSpPr>
        <dsp:cNvPr id="0" name=""/>
        <dsp:cNvSpPr/>
      </dsp:nvSpPr>
      <dsp:spPr>
        <a:xfrm>
          <a:off x="0" y="20764"/>
          <a:ext cx="9972829" cy="78624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Any assessments which have been carried out about those </a:t>
          </a:r>
          <a:r>
            <a:rPr lang="en-US" sz="2000" kern="1200" dirty="0" err="1"/>
            <a:t>behaviours</a:t>
          </a:r>
          <a:endParaRPr lang="en-AU" sz="2000" kern="1200" dirty="0"/>
        </a:p>
      </dsp:txBody>
      <dsp:txXfrm>
        <a:off x="38381" y="59145"/>
        <a:ext cx="9896067" cy="709478"/>
      </dsp:txXfrm>
    </dsp:sp>
    <dsp:sp modelId="{9211813B-9428-4010-A5CB-D74157FE18FF}">
      <dsp:nvSpPr>
        <dsp:cNvPr id="0" name=""/>
        <dsp:cNvSpPr/>
      </dsp:nvSpPr>
      <dsp:spPr>
        <a:xfrm>
          <a:off x="0" y="927964"/>
          <a:ext cx="9972829" cy="786240"/>
        </a:xfrm>
        <a:prstGeom prst="round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Known triggers which may precede those </a:t>
          </a:r>
          <a:r>
            <a:rPr lang="en-US" sz="2000" kern="1200" dirty="0" err="1"/>
            <a:t>behaviours</a:t>
          </a:r>
          <a:endParaRPr lang="en-US" sz="2000" kern="1200" dirty="0"/>
        </a:p>
      </dsp:txBody>
      <dsp:txXfrm>
        <a:off x="38381" y="966345"/>
        <a:ext cx="9896067" cy="709478"/>
      </dsp:txXfrm>
    </dsp:sp>
    <dsp:sp modelId="{45F60549-794C-489E-B4A3-FD911E8775A9}">
      <dsp:nvSpPr>
        <dsp:cNvPr id="0" name=""/>
        <dsp:cNvSpPr/>
      </dsp:nvSpPr>
      <dsp:spPr>
        <a:xfrm>
          <a:off x="0" y="1835164"/>
          <a:ext cx="9972829" cy="7862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Alternative strategies which are successful or unsuccessful in managing those </a:t>
          </a:r>
          <a:r>
            <a:rPr lang="en-US" sz="2000" kern="1200" dirty="0" err="1"/>
            <a:t>behaviours</a:t>
          </a:r>
          <a:endParaRPr lang="en-US" sz="2000" kern="1200" dirty="0"/>
        </a:p>
      </dsp:txBody>
      <dsp:txXfrm>
        <a:off x="38381" y="1873545"/>
        <a:ext cx="9896067" cy="709478"/>
      </dsp:txXfrm>
    </dsp:sp>
    <dsp:sp modelId="{80A6BB5E-FBC8-48AE-BDA7-D2F4BA15B73C}">
      <dsp:nvSpPr>
        <dsp:cNvPr id="0" name=""/>
        <dsp:cNvSpPr/>
      </dsp:nvSpPr>
      <dsp:spPr>
        <a:xfrm>
          <a:off x="0" y="2742364"/>
          <a:ext cx="9972829" cy="7862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Any restrictive practices used or applied once alternative strategies have been tried</a:t>
          </a:r>
          <a:endParaRPr lang="en-AU" sz="2000" kern="1200" dirty="0"/>
        </a:p>
      </dsp:txBody>
      <dsp:txXfrm>
        <a:off x="38381" y="2780745"/>
        <a:ext cx="9896067" cy="7094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51AF2-32DD-4F93-8F68-6B7661F21891}">
      <dsp:nvSpPr>
        <dsp:cNvPr id="0" name=""/>
        <dsp:cNvSpPr/>
      </dsp:nvSpPr>
      <dsp:spPr>
        <a:xfrm>
          <a:off x="0" y="11741"/>
          <a:ext cx="9972214" cy="82368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 dirty="0"/>
            <a:t>It has goals that correspond to the needs of a person.</a:t>
          </a:r>
          <a:endParaRPr lang="en-AU" sz="2200" kern="1200" dirty="0"/>
        </a:p>
      </dsp:txBody>
      <dsp:txXfrm>
        <a:off x="40209" y="51950"/>
        <a:ext cx="9891796" cy="743262"/>
      </dsp:txXfrm>
    </dsp:sp>
    <dsp:sp modelId="{7F7A67D1-D709-45B6-9E07-09A61A5E379D}">
      <dsp:nvSpPr>
        <dsp:cNvPr id="0" name=""/>
        <dsp:cNvSpPr/>
      </dsp:nvSpPr>
      <dsp:spPr>
        <a:xfrm>
          <a:off x="0" y="962141"/>
          <a:ext cx="9972214" cy="8236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Its actions taken are to address all needs that align with the person’s identity.</a:t>
          </a:r>
        </a:p>
      </dsp:txBody>
      <dsp:txXfrm>
        <a:off x="40209" y="1002350"/>
        <a:ext cx="9891796" cy="743262"/>
      </dsp:txXfrm>
    </dsp:sp>
    <dsp:sp modelId="{4B42AF0D-F534-4C11-91A9-BBB76AA84C9C}">
      <dsp:nvSpPr>
        <dsp:cNvPr id="0" name=""/>
        <dsp:cNvSpPr/>
      </dsp:nvSpPr>
      <dsp:spPr>
        <a:xfrm>
          <a:off x="0" y="1912541"/>
          <a:ext cx="9972214" cy="8236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It follows a person-</a:t>
          </a:r>
          <a:r>
            <a:rPr lang="en-US" sz="2200" kern="1200" dirty="0" err="1"/>
            <a:t>centred</a:t>
          </a:r>
          <a:r>
            <a:rPr lang="en-US" sz="2200" kern="1200" dirty="0"/>
            <a:t> approach.</a:t>
          </a:r>
        </a:p>
      </dsp:txBody>
      <dsp:txXfrm>
        <a:off x="40209" y="1952750"/>
        <a:ext cx="9891796" cy="7432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43B8B-4163-4F5D-877A-5BD9342B69A0}">
      <dsp:nvSpPr>
        <dsp:cNvPr id="0" name=""/>
        <dsp:cNvSpPr/>
      </dsp:nvSpPr>
      <dsp:spPr>
        <a:xfrm rot="16200000">
          <a:off x="68350" y="-65980"/>
          <a:ext cx="2194294" cy="2326254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Characteristics</a:t>
          </a:r>
          <a:endParaRPr lang="en-AU" sz="2000" kern="1200" dirty="0"/>
        </a:p>
      </dsp:txBody>
      <dsp:txXfrm rot="5400000">
        <a:off x="2370" y="438859"/>
        <a:ext cx="2326254" cy="1316576"/>
      </dsp:txXfrm>
    </dsp:sp>
    <dsp:sp modelId="{E0154C34-48FD-4F93-A8AC-6D5196A1AED9}">
      <dsp:nvSpPr>
        <dsp:cNvPr id="0" name=""/>
        <dsp:cNvSpPr/>
      </dsp:nvSpPr>
      <dsp:spPr>
        <a:xfrm rot="16200000">
          <a:off x="2579122" y="-65980"/>
          <a:ext cx="2194294" cy="2326254"/>
        </a:xfrm>
        <a:prstGeom prst="flowChartManualOperation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 err="1"/>
            <a:t>Behaviours</a:t>
          </a:r>
          <a:endParaRPr lang="en-US" sz="2000" kern="1200" dirty="0"/>
        </a:p>
      </dsp:txBody>
      <dsp:txXfrm rot="5400000">
        <a:off x="2513142" y="438859"/>
        <a:ext cx="2326254" cy="1316576"/>
      </dsp:txXfrm>
    </dsp:sp>
    <dsp:sp modelId="{9CCE5E6C-A671-4572-9989-0FADBF741996}">
      <dsp:nvSpPr>
        <dsp:cNvPr id="0" name=""/>
        <dsp:cNvSpPr/>
      </dsp:nvSpPr>
      <dsp:spPr>
        <a:xfrm rot="16200000">
          <a:off x="5069798" y="-65980"/>
          <a:ext cx="2194294" cy="2326254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Experiences</a:t>
          </a:r>
          <a:endParaRPr lang="en-US" sz="2000" kern="1200" dirty="0"/>
        </a:p>
      </dsp:txBody>
      <dsp:txXfrm rot="5400000">
        <a:off x="5003818" y="438859"/>
        <a:ext cx="2326254" cy="1316576"/>
      </dsp:txXfrm>
    </dsp:sp>
    <dsp:sp modelId="{B2747C82-28F4-44ED-A9CC-6787D13E4C74}">
      <dsp:nvSpPr>
        <dsp:cNvPr id="0" name=""/>
        <dsp:cNvSpPr/>
      </dsp:nvSpPr>
      <dsp:spPr>
        <a:xfrm rot="16200000">
          <a:off x="7570522" y="-65980"/>
          <a:ext cx="2194294" cy="2326254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Values of a person</a:t>
          </a:r>
        </a:p>
      </dsp:txBody>
      <dsp:txXfrm rot="5400000">
        <a:off x="7504542" y="438859"/>
        <a:ext cx="2326254" cy="13165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A112D-54FE-42DD-9AB7-0E01FDF68676}">
      <dsp:nvSpPr>
        <dsp:cNvPr id="0" name=""/>
        <dsp:cNvSpPr/>
      </dsp:nvSpPr>
      <dsp:spPr>
        <a:xfrm>
          <a:off x="120206" y="1425"/>
          <a:ext cx="2361903" cy="1019917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Capabilities</a:t>
          </a:r>
        </a:p>
      </dsp:txBody>
      <dsp:txXfrm>
        <a:off x="120206" y="1425"/>
        <a:ext cx="2361903" cy="1019917"/>
      </dsp:txXfrm>
    </dsp:sp>
    <dsp:sp modelId="{9AC0241B-4D52-4B88-A7EB-89E1A297A298}">
      <dsp:nvSpPr>
        <dsp:cNvPr id="0" name=""/>
        <dsp:cNvSpPr/>
      </dsp:nvSpPr>
      <dsp:spPr>
        <a:xfrm>
          <a:off x="2615092" y="1425"/>
          <a:ext cx="2361903" cy="1019917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Experiences</a:t>
          </a:r>
        </a:p>
      </dsp:txBody>
      <dsp:txXfrm>
        <a:off x="2615092" y="1425"/>
        <a:ext cx="2361903" cy="1019917"/>
      </dsp:txXfrm>
    </dsp:sp>
    <dsp:sp modelId="{645390C6-8819-4220-ABC9-C0258F16CFBB}">
      <dsp:nvSpPr>
        <dsp:cNvPr id="0" name=""/>
        <dsp:cNvSpPr/>
      </dsp:nvSpPr>
      <dsp:spPr>
        <a:xfrm>
          <a:off x="5109978" y="1425"/>
          <a:ext cx="2361903" cy="1019917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Background</a:t>
          </a:r>
        </a:p>
      </dsp:txBody>
      <dsp:txXfrm>
        <a:off x="5109978" y="1425"/>
        <a:ext cx="2361903" cy="1019917"/>
      </dsp:txXfrm>
    </dsp:sp>
    <dsp:sp modelId="{3684C1D4-5F37-4270-BA34-C6925F0C3E2F}">
      <dsp:nvSpPr>
        <dsp:cNvPr id="0" name=""/>
        <dsp:cNvSpPr/>
      </dsp:nvSpPr>
      <dsp:spPr>
        <a:xfrm>
          <a:off x="7604864" y="1425"/>
          <a:ext cx="2361903" cy="1019917"/>
        </a:xfrm>
        <a:prstGeom prst="rect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Spirituality/religion</a:t>
          </a:r>
        </a:p>
      </dsp:txBody>
      <dsp:txXfrm>
        <a:off x="7604864" y="1425"/>
        <a:ext cx="2361903" cy="1019917"/>
      </dsp:txXfrm>
    </dsp:sp>
    <dsp:sp modelId="{E11EE62E-C9B6-4E6D-8186-0EF414BF89DD}">
      <dsp:nvSpPr>
        <dsp:cNvPr id="0" name=""/>
        <dsp:cNvSpPr/>
      </dsp:nvSpPr>
      <dsp:spPr>
        <a:xfrm>
          <a:off x="1367649" y="1154326"/>
          <a:ext cx="2361903" cy="101991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Culture</a:t>
          </a:r>
        </a:p>
      </dsp:txBody>
      <dsp:txXfrm>
        <a:off x="1367649" y="1154326"/>
        <a:ext cx="2361903" cy="1019917"/>
      </dsp:txXfrm>
    </dsp:sp>
    <dsp:sp modelId="{5632AD28-1E44-4C45-8D10-1F1B9057E6E0}">
      <dsp:nvSpPr>
        <dsp:cNvPr id="0" name=""/>
        <dsp:cNvSpPr/>
      </dsp:nvSpPr>
      <dsp:spPr>
        <a:xfrm>
          <a:off x="3862535" y="1154326"/>
          <a:ext cx="2361903" cy="1019917"/>
        </a:xfrm>
        <a:prstGeom prst="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Sexuality</a:t>
          </a:r>
        </a:p>
      </dsp:txBody>
      <dsp:txXfrm>
        <a:off x="3862535" y="1154326"/>
        <a:ext cx="2361903" cy="1019917"/>
      </dsp:txXfrm>
    </dsp:sp>
    <dsp:sp modelId="{B22BE9C6-E437-4521-ABBA-20A6C37BF07C}">
      <dsp:nvSpPr>
        <dsp:cNvPr id="0" name=""/>
        <dsp:cNvSpPr/>
      </dsp:nvSpPr>
      <dsp:spPr>
        <a:xfrm>
          <a:off x="6357421" y="1154326"/>
          <a:ext cx="2361903" cy="101991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Social interactions and activities</a:t>
          </a:r>
        </a:p>
      </dsp:txBody>
      <dsp:txXfrm>
        <a:off x="6357421" y="1154326"/>
        <a:ext cx="2361903" cy="1019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57D61F-69B6-4240-9DF7-2B415ED939E6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689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7285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73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274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103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6865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104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730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119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58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C55E-AF52-48F8-AFBC-CB72F4069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1DDFD-88D1-4215-892E-CA7E9723E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60B44-C7A5-4F30-84A7-9656B28B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905C-C069-40B2-91A4-2C1DABDEA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A1316-0887-4954-B925-0D891395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797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498F-75D2-4489-A9F4-2DF6709F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FD763-1B0B-471C-B862-04FB3C32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9E5C8-AFEC-4AC3-B1B6-67597FF1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D1684-3354-4611-B814-8727037D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5EC3F-D28A-4B3F-9762-AA02FD33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555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0BFA-C3A0-4B2A-BB33-AE8C9526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20E4-686C-418D-9630-36BEA0523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53EE-089A-46CB-950C-25107908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8300-52E8-4D56-ADB6-587F9F7E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5B11-A2DF-4B34-8398-33A3E882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2912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71A4-5D51-4F34-9D3A-EE85F3E0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CFBF-223D-46DB-9C21-1F0F65891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1A425-0084-48B6-947B-FD388E7FB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6BCDC-8D37-435C-8D21-ABF9596B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84AAE-BC42-4EB8-898F-D70B48F5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2094-7F17-43E0-BFE3-C41F7BEB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89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B0-D593-4005-ACC1-06819A24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D481F-6F06-4128-9F17-069A67402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16B8C-1DEA-46BF-96FC-A6B9CF4A5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8AF3A-D00A-4829-8F0B-6836A4D38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7F4E5-7552-4DBC-B057-EADF81BAE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B752C-B03B-43CA-8841-CE00A3F2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4F631-9621-4CF8-9521-1C0BB1F9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398F8-274C-4ADC-A882-DD5913CD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37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6563-BA6C-4945-9631-97A1D755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56967-4800-4E8D-B882-67A6DA3F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6A541-CFAE-475B-9343-5F5433AF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EC156-5CAA-4ED2-8BC3-9DC59CF4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9846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9A5BD-3401-42ED-9A3D-3A334EA2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870B7-0C7B-485C-937F-F5288F04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2B7CB-41B1-433F-877D-125F8DA4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584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5955-867B-4A6E-8A7E-2C7264FF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F200-3D46-4BF3-A8FD-3FDE686F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E542C-A262-4994-A0A0-581BAF71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0AA9-3D57-4D13-B11B-BDAAC711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CFA0-3D81-45E9-A39E-B9821B6A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D57E3-A5BA-42B5-A43F-889873EF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4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5298-8E08-4FFD-99AD-1199275E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B6EEA-A365-407C-91B7-C99E80D25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A1C4-7330-4C9F-B4BE-F73EC2D5E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D403D-0582-450B-AE48-9A4B91EE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67FB0-0855-4B34-973D-4D1190EE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054F2-9FC3-418B-B54E-A0615A2B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958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D535-FC83-4D94-8F3B-272EFD58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EA086-F69E-4AE6-9092-5F7FA8F5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DE41-1E47-42C0-A866-29106348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5A032-7453-4148-8818-AEC682DE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C0DEA-979A-489D-8E02-45C7BC64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766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71053-2FC7-4C84-B5F7-754F2B34F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5D64E-659E-452A-BD70-6A98852EB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866C-FC45-44E0-A89F-5F36862A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441A-4E73-4686-8D4F-7B3CEA25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CCE4E-AD67-406D-A56E-CAC15E6C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0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D46E7-D511-47EB-8835-E2130AA2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3BA0-123B-46C1-A153-362B6973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F202-C047-40F7-9EF1-962243F05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56A3C-625C-4A36-9B9D-0E564135C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4A6EE-B41C-4BE4-9B52-1E661C204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45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5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5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5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26135-A1C7-40B2-BCF0-777E84A7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" b="3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CCA684C-F4D4-4B8E-AD2B-0C4D1602AA60}"/>
              </a:ext>
            </a:extLst>
          </p:cNvPr>
          <p:cNvSpPr/>
          <p:nvPr/>
        </p:nvSpPr>
        <p:spPr>
          <a:xfrm>
            <a:off x="3544331" y="0"/>
            <a:ext cx="8647669" cy="6291619"/>
          </a:xfrm>
          <a:custGeom>
            <a:avLst/>
            <a:gdLst>
              <a:gd name="connsiteX0" fmla="*/ 167570 w 8968915"/>
              <a:gd name="connsiteY0" fmla="*/ 0 h 6223380"/>
              <a:gd name="connsiteX1" fmla="*/ 8968915 w 8968915"/>
              <a:gd name="connsiteY1" fmla="*/ 0 h 6223380"/>
              <a:gd name="connsiteX2" fmla="*/ 8968915 w 8968915"/>
              <a:gd name="connsiteY2" fmla="*/ 4013666 h 6223380"/>
              <a:gd name="connsiteX3" fmla="*/ 8948918 w 8968915"/>
              <a:gd name="connsiteY3" fmla="*/ 4045166 h 6223380"/>
              <a:gd name="connsiteX4" fmla="*/ 4892216 w 8968915"/>
              <a:gd name="connsiteY4" fmla="*/ 6223380 h 6223380"/>
              <a:gd name="connsiteX5" fmla="*/ 0 w 8968915"/>
              <a:gd name="connsiteY5" fmla="*/ 1282891 h 6223380"/>
              <a:gd name="connsiteX6" fmla="*/ 154020 w 8968915"/>
              <a:gd name="connsiteY6" fmla="*/ 48186 h 6223380"/>
              <a:gd name="connsiteX0" fmla="*/ 167570 w 8982563"/>
              <a:gd name="connsiteY0" fmla="*/ 40944 h 6264324"/>
              <a:gd name="connsiteX1" fmla="*/ 8982563 w 8982563"/>
              <a:gd name="connsiteY1" fmla="*/ 0 h 6264324"/>
              <a:gd name="connsiteX2" fmla="*/ 8968915 w 8982563"/>
              <a:gd name="connsiteY2" fmla="*/ 4054610 h 6264324"/>
              <a:gd name="connsiteX3" fmla="*/ 8948918 w 8982563"/>
              <a:gd name="connsiteY3" fmla="*/ 4086110 h 6264324"/>
              <a:gd name="connsiteX4" fmla="*/ 4892216 w 8982563"/>
              <a:gd name="connsiteY4" fmla="*/ 6264324 h 6264324"/>
              <a:gd name="connsiteX5" fmla="*/ 0 w 8982563"/>
              <a:gd name="connsiteY5" fmla="*/ 1323835 h 6264324"/>
              <a:gd name="connsiteX6" fmla="*/ 154020 w 8982563"/>
              <a:gd name="connsiteY6" fmla="*/ 89130 h 6264324"/>
              <a:gd name="connsiteX7" fmla="*/ 167570 w 8982563"/>
              <a:gd name="connsiteY7" fmla="*/ 40944 h 6264324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68955"/>
              <a:gd name="connsiteY0" fmla="*/ 0 h 6291619"/>
              <a:gd name="connsiteX1" fmla="*/ 8600426 w 8968955"/>
              <a:gd name="connsiteY1" fmla="*/ 27295 h 6291619"/>
              <a:gd name="connsiteX2" fmla="*/ 8968915 w 8968955"/>
              <a:gd name="connsiteY2" fmla="*/ 4081905 h 6291619"/>
              <a:gd name="connsiteX3" fmla="*/ 8948918 w 8968955"/>
              <a:gd name="connsiteY3" fmla="*/ 4113405 h 6291619"/>
              <a:gd name="connsiteX4" fmla="*/ 4892216 w 8968955"/>
              <a:gd name="connsiteY4" fmla="*/ 6291619 h 6291619"/>
              <a:gd name="connsiteX5" fmla="*/ 0 w 8968955"/>
              <a:gd name="connsiteY5" fmla="*/ 1351130 h 6291619"/>
              <a:gd name="connsiteX6" fmla="*/ 154020 w 8968955"/>
              <a:gd name="connsiteY6" fmla="*/ 116425 h 6291619"/>
              <a:gd name="connsiteX7" fmla="*/ 194866 w 8968955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948918 w 8968961"/>
              <a:gd name="connsiteY3" fmla="*/ 4113405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471547 w 8647669"/>
              <a:gd name="connsiteY3" fmla="*/ 4765587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599294 w 8647669"/>
              <a:gd name="connsiteY3" fmla="*/ 4597499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7124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47669" h="6291619">
                <a:moveTo>
                  <a:pt x="194866" y="0"/>
                </a:moveTo>
                <a:lnTo>
                  <a:pt x="8647490" y="7124"/>
                </a:lnTo>
                <a:cubicBezTo>
                  <a:pt x="8642941" y="1358661"/>
                  <a:pt x="8650734" y="3153950"/>
                  <a:pt x="8646185" y="4505487"/>
                </a:cubicBezTo>
                <a:lnTo>
                  <a:pt x="8632911" y="4758864"/>
                </a:lnTo>
                <a:cubicBezTo>
                  <a:pt x="8237840" y="5609118"/>
                  <a:pt x="6580901" y="6291619"/>
                  <a:pt x="4892216" y="6291619"/>
                </a:cubicBezTo>
                <a:cubicBezTo>
                  <a:pt x="2190320" y="6291619"/>
                  <a:pt x="0" y="4079687"/>
                  <a:pt x="0" y="1351130"/>
                </a:cubicBezTo>
                <a:cubicBezTo>
                  <a:pt x="0" y="924793"/>
                  <a:pt x="53475" y="511069"/>
                  <a:pt x="154020" y="116425"/>
                </a:cubicBezTo>
                <a:lnTo>
                  <a:pt x="19486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l="-17484" t="-575" r="-1" b="-15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1A457-14F1-4479-B63B-00F6A7783F07}"/>
              </a:ext>
            </a:extLst>
          </p:cNvPr>
          <p:cNvSpPr txBox="1"/>
          <p:nvPr/>
        </p:nvSpPr>
        <p:spPr>
          <a:xfrm>
            <a:off x="117582" y="35882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63A"/>
                </a:solidFill>
                <a:effectLst/>
                <a:uLnTx/>
                <a:uFillTx/>
                <a:latin typeface="Bauhaus Md BT" panose="04030605020B02020C03" pitchFamily="82" charset="0"/>
                <a:ea typeface="+mn-ea"/>
                <a:cs typeface="+mn-cs"/>
              </a:rPr>
              <a:t>CHCCCS040</a:t>
            </a:r>
            <a:endParaRPr kumimoji="0" lang="en-AU" sz="3600" b="1" i="0" u="none" strike="noStrike" kern="1200" cap="none" spc="0" normalizeH="0" baseline="0" noProof="0" dirty="0">
              <a:ln>
                <a:noFill/>
              </a:ln>
              <a:solidFill>
                <a:srgbClr val="FFC63A"/>
              </a:solidFill>
              <a:effectLst/>
              <a:uLnTx/>
              <a:uFillTx/>
              <a:latin typeface="Bauhaus Md BT" panose="04030605020B02020C03" pitchFamily="8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CC414-0C54-4CC5-91D8-905C796EE4BB}"/>
              </a:ext>
            </a:extLst>
          </p:cNvPr>
          <p:cNvSpPr txBox="1"/>
          <p:nvPr/>
        </p:nvSpPr>
        <p:spPr>
          <a:xfrm>
            <a:off x="117581" y="4499149"/>
            <a:ext cx="4098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 independence and wellbeing (Release 1)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1FF9F7-F669-4BCA-8698-90DAD4A0F460}"/>
              </a:ext>
            </a:extLst>
          </p:cNvPr>
          <p:cNvCxnSpPr/>
          <p:nvPr/>
        </p:nvCxnSpPr>
        <p:spPr>
          <a:xfrm>
            <a:off x="244190" y="4372539"/>
            <a:ext cx="2794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EE8EDB7-17D6-41F1-8253-451EA550C3D9}"/>
              </a:ext>
            </a:extLst>
          </p:cNvPr>
          <p:cNvSpPr/>
          <p:nvPr/>
        </p:nvSpPr>
        <p:spPr>
          <a:xfrm>
            <a:off x="9035888" y="3823852"/>
            <a:ext cx="3156112" cy="3034149"/>
          </a:xfrm>
          <a:custGeom>
            <a:avLst/>
            <a:gdLst>
              <a:gd name="connsiteX0" fmla="*/ 2147328 w 3156112"/>
              <a:gd name="connsiteY0" fmla="*/ 0 h 3034149"/>
              <a:gd name="connsiteX1" fmla="*/ 2983165 w 3156112"/>
              <a:gd name="connsiteY1" fmla="*/ 169353 h 3034149"/>
              <a:gd name="connsiteX2" fmla="*/ 3156112 w 3156112"/>
              <a:gd name="connsiteY2" fmla="*/ 252965 h 3034149"/>
              <a:gd name="connsiteX3" fmla="*/ 3156112 w 3156112"/>
              <a:gd name="connsiteY3" fmla="*/ 3034149 h 3034149"/>
              <a:gd name="connsiteX4" fmla="*/ 188086 w 3156112"/>
              <a:gd name="connsiteY4" fmla="*/ 3034149 h 3034149"/>
              <a:gd name="connsiteX5" fmla="*/ 168748 w 3156112"/>
              <a:gd name="connsiteY5" fmla="*/ 2993862 h 3034149"/>
              <a:gd name="connsiteX6" fmla="*/ 0 w 3156112"/>
              <a:gd name="connsiteY6" fmla="*/ 2155028 h 3034149"/>
              <a:gd name="connsiteX7" fmla="*/ 2147328 w 3156112"/>
              <a:gd name="connsiteY7" fmla="*/ 0 h 303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112" h="3034149">
                <a:moveTo>
                  <a:pt x="2147328" y="0"/>
                </a:moveTo>
                <a:cubicBezTo>
                  <a:pt x="2443812" y="0"/>
                  <a:pt x="2726262" y="60303"/>
                  <a:pt x="2983165" y="169353"/>
                </a:cubicBezTo>
                <a:lnTo>
                  <a:pt x="3156112" y="252965"/>
                </a:lnTo>
                <a:lnTo>
                  <a:pt x="3156112" y="3034149"/>
                </a:lnTo>
                <a:lnTo>
                  <a:pt x="188086" y="3034149"/>
                </a:lnTo>
                <a:lnTo>
                  <a:pt x="168748" y="2993862"/>
                </a:lnTo>
                <a:cubicBezTo>
                  <a:pt x="60087" y="2736038"/>
                  <a:pt x="0" y="2452575"/>
                  <a:pt x="0" y="2155028"/>
                </a:cubicBezTo>
                <a:cubicBezTo>
                  <a:pt x="0" y="964839"/>
                  <a:pt x="961391" y="0"/>
                  <a:pt x="2147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A75CC-3678-45D9-97B7-8CA990B4D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218" y="4234597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use the word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obligation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place of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word obligation only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emphasises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everyone must follow the consideration.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legal and ethical considerations go together.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do things because they are the right ones to do and the law requires you to do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4FDA67-D573-44EE-ACB4-E4D745495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B45F14-0A2C-4A0D-A203-1BCA0AE28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2962AA6-3B3D-4FD9-BA54-ED6329EC961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EFE66-4ABD-4197-A69F-461C02CBD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221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support work, you must also incorporate strategies that develop the person strengths.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 strengths-based approach: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another method often incorporated 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Involves collaboration between you and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effective because it increases the person’s participation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Because of this, they gain some sense of control in the service.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2ADF75-E8F3-3393-7772-5E481A34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B1E27B-9A07-4495-8D23-83A81DDD1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7FED18-8284-4DBB-929D-5C1B3DCC0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70AE16-A201-44B3-872F-1EC1F59E798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B7A526-BD88-4BE1-A6CF-622D196BA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488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Generally, you can follow the steps below for a strengths-based approach: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A696D6-A56F-76A5-2498-20839925EC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2604630"/>
              </p:ext>
            </p:extLst>
          </p:nvPr>
        </p:nvGraphicFramePr>
        <p:xfrm>
          <a:off x="985253" y="2394285"/>
          <a:ext cx="9939922" cy="359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A545C2B-FE1A-4316-A768-9A40C982B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20EBF-FA92-4FE6-AA9B-CA11B53DE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A447167-4A80-4730-A7CF-C5083742A02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E9F5AE-FEE3-4594-849D-E3BCA616BC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058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important thing to remember when working with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that someone has prepared is to undergo regular checking.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Adjustments are possible as a person’s needs change.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changes depending on their condition.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be familiar with their capabilities and skills.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C689E-3393-4738-4A86-3B2535A7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E711D-2CF3-477A-B908-F1660F83F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78EFF-FDAF-4065-BF58-B6B14C510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75DD9D8-D151-486C-92BF-C151DAAB398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716C3-8E1E-4E89-90F7-7196D8D10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955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information can help identify the person’s strengths: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to not discriminate against a person when assessing their information and that all information gathered will be used for supporting the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55780D1-0C26-49C8-815A-5A868DF3D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611125"/>
              </p:ext>
            </p:extLst>
          </p:nvPr>
        </p:nvGraphicFramePr>
        <p:xfrm>
          <a:off x="965201" y="3261361"/>
          <a:ext cx="9959974" cy="2722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AB36892-D90E-4324-8205-94710B906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1C9FE-7F19-4F77-B10D-05B02A3F8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0BA76-125E-4A63-BAFD-D667DF977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C9490C7-6A94-489F-AA69-D3E619BED8A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B5C0F6-4D4F-47CC-9E32-6B6125AF1C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80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information can help identify the person’s strengths: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to not discriminate against a person when assessing their information and that all information gathered will be used for supporting the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55780D1-0C26-49C8-815A-5A868DF3D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082436"/>
              </p:ext>
            </p:extLst>
          </p:nvPr>
        </p:nvGraphicFramePr>
        <p:xfrm>
          <a:off x="965201" y="3261361"/>
          <a:ext cx="9959974" cy="2722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AB36892-D90E-4324-8205-94710B906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EF5F87-C5E4-43FA-B1F3-19555F2A78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C75F9-B0E5-4059-A3E5-A51D5B50DD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F95B0FD-A20E-40D2-B9BA-3F339E90240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326DBA-6A20-491F-8E98-7543DAE6FB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776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Activities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have established the importance of the following factors when supporting a person: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needs of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 of life and development of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 of the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Always remember that these factors are not considered separately.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7415D-8CAC-BCD9-54BD-C0454782A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9FA8D4-C538-4C96-AA56-FED928F5E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99F5-1B22-405B-9D5D-22A7FA436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9BE81D7-6541-4065-B768-FB883E4ADF6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2D3061-251B-494F-8E05-59733EB01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611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for these factors to work together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the person the best support activities that address their needs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the support activities more compatible with the person’s condition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7E3575D3-C043-47F6-9107-E76EABB8F3D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r="1464"/>
          <a:stretch/>
        </p:blipFill>
        <p:spPr bwMode="auto">
          <a:xfrm>
            <a:off x="6096000" y="1825625"/>
            <a:ext cx="5257799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74229-F720-4D81-8699-93096BC91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C146E4-9763-4773-9987-D7AA400D9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076B4AC-FCEB-4A14-8E72-D5EC35FFF43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4D08D2-BFBD-4D65-AC0D-FFA96326D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505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support activities that you will join will depend on your job role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Therefore/Because of this: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6BA25-8E42-4BB1-8466-3E89B4A4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2D4B63A-DA94-C56A-69E0-A8214441A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2080655"/>
              </p:ext>
            </p:extLst>
          </p:nvPr>
        </p:nvGraphicFramePr>
        <p:xfrm>
          <a:off x="961189" y="2911643"/>
          <a:ext cx="9963986" cy="3092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F892DB4-A33F-40C9-8F77-CB22FCC70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F32ADD-5488-422A-BB69-A636C56AC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348C60-5E34-40D9-B095-C6B1DD22081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FC7924-2662-4C30-B3D3-E604D324A5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29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activities and factors that can affect the delivery: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Facilitating speech therapy sessions for an eight-year-old individual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Given their age, you must coordinate closely with the parents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consider their school schedule for the therapy sessions.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therapist must be someone capable of working with children.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6BA25-8E42-4BB1-8466-3E89B4A4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4C6CF-C753-4B6C-9178-B78F3A8FC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0F4AD-BA0D-4416-B0C8-E24AAFCC8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69B1DEE-5D83-4A11-9CDA-37289FC42EC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F4901E-9257-4F15-8605-CFAC3447F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2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activities and factors that can affect the delivery: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 services for a 40-year-old who is recovering from an accident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to ask the person for any personal, cultural or religious preferences.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check for any dietary restrictions based on their health condition.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person recovers, they may start to help in some cooking tasks.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6BA25-8E42-4BB1-8466-3E89B4A4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E1A62-6954-4D1E-8E0F-0355B3018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482F0-EB01-4816-8F6F-D3381F1CE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29CE0C-988C-4D1F-85C9-D445F6A316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0EEFCF-93D7-4646-AA05-436A68553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5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Policies and procedures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that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apply all legal and ethical considerations.</a:t>
            </a:r>
            <a:endParaRPr lang="en-US" sz="2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Policies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describe what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does and why they do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are the principles that influence all decisions made.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Procedures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the actions and processes that make the policies possible.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357EF-76F9-4658-840B-8E6D6A9DB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37640A-9589-402B-AFE6-0593CAAD9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563966F-7E36-4330-B1F7-BFC84EEF3CA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51B1F-53AF-4FF6-B575-7C66116D1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521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E1A304-6917-4FAF-9D18-D43A013C5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290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69C951-CC08-453A-9729-7479E528163E}"/>
              </a:ext>
            </a:extLst>
          </p:cNvPr>
          <p:cNvSpPr/>
          <p:nvPr/>
        </p:nvSpPr>
        <p:spPr>
          <a:xfrm>
            <a:off x="4229100" y="0"/>
            <a:ext cx="497586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activities and factors that can affect the delivery: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 work for a 70-year-old in an aged care facility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familiar with the person’s health condition and general wellbeing.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Coordinate closely with their families and assigned health professionals. 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to ask permission before helping them in any way.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558494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9508"/>
            <a:ext cx="5654675" cy="6478985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Recognise, Respect and Accommodate the Expression of Identity and Sexuality According to Maturity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 descr="Gender equality concept">
            <a:extLst>
              <a:ext uri="{FF2B5EF4-FFF2-40B4-BE49-F238E27FC236}">
                <a16:creationId xmlns:a16="http://schemas.microsoft.com/office/drawing/2014/main" id="{E52D3EDF-A0EE-AEA9-9C8F-F13C5A0F8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r="3569"/>
          <a:stretch/>
        </p:blipFill>
        <p:spPr>
          <a:xfrm>
            <a:off x="6486525" y="1396477"/>
            <a:ext cx="5705475" cy="41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92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current society,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 and sexuality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important considerations. These elements must be </a:t>
            </a:r>
            <a:r>
              <a:rPr 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respected and accommodated.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person's age and stage of life that define an individual's maturity level.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 and sexuality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always been sensitive topics, and for many people, they remain so. Some individuals are uncomfortable discussing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critical to be aware of this.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respect the individual's point of view.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1BA29-8739-5260-6808-4A446FFDA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8B6C3F-135E-4A64-B251-EBB25E67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6DED1C-ED43-4606-B7F2-C284D9C2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A54E9EE-00A2-4BCC-8714-15FB60F0384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1CEDE8-C655-4D1E-909C-2D52CB0B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762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 of Identity and Sexuality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 is the collection of characteristics that define a person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is a founding principle for understanding what forms a personal identity: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DCFD23A-0385-4240-92E8-7CFCA3A40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650938"/>
              </p:ext>
            </p:extLst>
          </p:nvPr>
        </p:nvGraphicFramePr>
        <p:xfrm>
          <a:off x="985520" y="3429000"/>
          <a:ext cx="9614217" cy="265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B4F7038-51DB-4508-8289-7C4B2928D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AD775-2300-4D69-99F8-3DCD57A51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692E75-0824-4A20-B001-0D715777E5C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D4BC8E-4DD6-4807-8F59-6010E4036C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151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 of Identity and Sexuality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 is the collection of characteristics that define a person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is a founding principle for understanding what forms a personal identity: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DCFD23A-0385-4240-92E8-7CFCA3A40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56478"/>
              </p:ext>
            </p:extLst>
          </p:nvPr>
        </p:nvGraphicFramePr>
        <p:xfrm>
          <a:off x="965200" y="3429000"/>
          <a:ext cx="9634537" cy="265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B638638-7647-426A-86F7-5A47374EA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D354A-7FE3-41CD-9FF5-4E13CBF2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CDC6254-3C49-4F69-960C-593BE5986C4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F95685-39C2-45B6-A284-F419B3D50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71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Biological sex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person’s conventional identity based on their reproductive role.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conventional biological sexes are referred to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Female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word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‘sex’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often used to refer to biological sex.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can be confusing with sexual intercourse, which is also shortened to ‘sex’.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 is important when discussing all this.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CF2BD-4E6C-4C98-92C1-3B3500203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8DBF7-E5AE-48F3-BD27-02D59B2FF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6278FA7-8B73-4940-B9C5-F55F2A5F72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B4A785-0E32-4984-A34D-B6DF6BAB1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52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has been a growth in public awareness and understanding of sexuality in recent years.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person’s views and attitudes towards sex and physical intimacy.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 identity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how a person sees themself according to their sexuality.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 expression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how a person behaves according to their sexuality.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1528C5-D4D8-436A-BB37-614D875C6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068D2-A358-45E0-9323-C294ABF31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3D1FFAA-9E6B-4F78-AC5D-F3891F3CB60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69BFD7-1D40-4BD9-B737-CC8B3936B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634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ands over rainbow flag">
            <a:extLst>
              <a:ext uri="{FF2B5EF4-FFF2-40B4-BE49-F238E27FC236}">
                <a16:creationId xmlns:a16="http://schemas.microsoft.com/office/drawing/2014/main" id="{E5987389-F29E-4322-B856-C6FB40BC6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290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BEA220-D9DC-97F3-A7C3-7A28479CD3A9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Always remember that identity is fundamentally personal.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result, certain people may not fit into the arbitrary categories of sexual identification.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people may also be aware of their sexual orientation.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may, however, adopt a different sexual expression.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situation when they experience discrimination.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1572068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w angle view of rainbow flags against the sky">
            <a:extLst>
              <a:ext uri="{FF2B5EF4-FFF2-40B4-BE49-F238E27FC236}">
                <a16:creationId xmlns:a16="http://schemas.microsoft.com/office/drawing/2014/main" id="{A716228A-9BF3-42C4-8487-5FF593C7D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20837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B0E282-987D-4FC7-96BE-EFC8F7F8DDDD}"/>
              </a:ext>
            </a:extLst>
          </p:cNvPr>
          <p:cNvSpPr/>
          <p:nvPr/>
        </p:nvSpPr>
        <p:spPr>
          <a:xfrm>
            <a:off x="4229100" y="0"/>
            <a:ext cx="564642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shows the many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sexual identities: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Heterosexual – a person attracted to the opposite biological sex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Asexual – when a person has low to no sexual attraction or activities with anyone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4880223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shows the many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sexual identities: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LGBTQI – an acronym for a variety of sexual identities. 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Lesbian – a biological woman who identifies as a woman and is attracted to someone who identifies as a woman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Gay – a biological man who identifies as a man and is attracted to someone who identifies as a man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Bisexual – a person attracted to both biological sexes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CFB82A-F04D-9225-0BEC-1429FD579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D1914D-FE88-410F-A770-CC4968CCA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D9C0D-7A87-4253-9D8E-1DDC6655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662FD75-71F9-409A-ADB2-A515C80E9F8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0096CC-5DC7-448B-8013-859429BE9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be familiar with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that should at least cover the following considerations: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5D9193-CFD9-443D-B8B2-F9354558C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723011"/>
              </p:ext>
            </p:extLst>
          </p:nvPr>
        </p:nvGraphicFramePr>
        <p:xfrm>
          <a:off x="979487" y="2861832"/>
          <a:ext cx="9804400" cy="2955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D37C67-205C-4864-9257-A532447E3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0C427-0DDD-47AB-922C-0543E1C19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ABBD5D8-A66F-49D6-AD5B-E750A698B73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B6F9B3-2C64-4D43-9913-1DB0C3B82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3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shows the many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sexual identities: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LGBTQI – an acronym for a variety of sexual identities. 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Transgender – a person who identifies with their opposite biological sex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Queer – a person who does not follow the conventional sexuality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Intersex – a person with the condition that makes it difficult to identify their biological sex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5B21-6C4A-487C-94AE-5AEE74DF3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02B40-2016-44E4-83D2-618BB35C5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49B64A-EC34-408B-93EE-49071BD4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2883055-906E-4D12-95FA-67095360387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0DBB1E-9C37-4327-84AE-65E5944A2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085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Surrounding Sexuality and Sexual Expression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various issues on sexuality and sexual expression.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Foremost of which is the different views and the resulting possible discrimination.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need to learn more about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Also, always refer to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on these topics.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2A3ACC-4A84-44F3-8B7A-C774168FD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B78FE-18AA-4D96-B45E-99FB80639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FCFBC0F-8B03-4B08-92E2-8DBB91F1ABD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CFD1F-2DF0-4DD9-928A-2B981B768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628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iling couple standing outdoors near trees, hugging with heads touching, wearing overcoats, scarves, and gloves">
            <a:extLst>
              <a:ext uri="{FF2B5EF4-FFF2-40B4-BE49-F238E27FC236}">
                <a16:creationId xmlns:a16="http://schemas.microsoft.com/office/drawing/2014/main" id="{7753501B-1B23-41DA-B656-424DF4037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19795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C51AF6-4DBB-C021-115F-9A43E0D738C3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Sexuality and sexual expression are closely linked.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refers to a person's beliefs and attitudes toward sex.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 expression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refers to a person's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is influenced by their sexuality.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8232912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surrounding sexuality and sexual expression are also related.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5AC156-B8B7-712B-7C11-9072B85032CC}"/>
              </a:ext>
            </a:extLst>
          </p:cNvPr>
          <p:cNvGraphicFramePr/>
          <p:nvPr/>
        </p:nvGraphicFramePr>
        <p:xfrm>
          <a:off x="997284" y="2394284"/>
          <a:ext cx="9928116" cy="332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B39B6B4-49EC-28B3-1FD8-4A7C662C2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6C553C-108C-4E39-A2CF-8F1E09A129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AF2F8-1492-4112-BB76-E45499D1FF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F50F49E-CC02-43C2-9C84-D42913F8991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DA38D3-0668-4CF8-B223-0A9E4E7FAA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surrounding sexuality can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9AF5A6-7225-16B0-83D5-31B1FC34A7F1}"/>
              </a:ext>
            </a:extLst>
          </p:cNvPr>
          <p:cNvGraphicFramePr/>
          <p:nvPr/>
        </p:nvGraphicFramePr>
        <p:xfrm>
          <a:off x="1119910" y="2382253"/>
          <a:ext cx="9952179" cy="357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A7FE856-E86C-0DD7-56E2-D0336F8882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83E94D-5935-4406-9DB4-C8A1E5DAD3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A3486-9F12-44D3-A598-467B23458E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863068A-A352-4320-9BA8-3C1C289CD21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2FBDB7-F13B-44E0-9E64-2E00B1E73B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031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929554-0AB0-4CB3-A880-3ED40D740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r="11518"/>
          <a:stretch/>
        </p:blipFill>
        <p:spPr>
          <a:xfrm>
            <a:off x="4267339" y="0"/>
            <a:ext cx="792466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6BFCBD-334D-4FB7-8A76-204D241B0BC6}"/>
              </a:ext>
            </a:extLst>
          </p:cNvPr>
          <p:cNvSpPr/>
          <p:nvPr/>
        </p:nvSpPr>
        <p:spPr>
          <a:xfrm>
            <a:off x="4229100" y="0"/>
            <a:ext cx="564642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surrounding sexual expression can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no partner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of the sensation of ejaculation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mobility due to arthritis or stroke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penile rigidity and vaginal lubrication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Drugs that can cause impotence or lack of libido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barriers (such as catheters or pessaries)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843208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Respecting and Accommodating the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dealing with identity and sexuality, it is vital to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recognise, respect, and accommodate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person's sexuality begins with a simple conversation with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Being approachable will benefit both you and people of particular sexual identities who often feel discouraged to be social.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CF9BE7-3D21-4225-8373-254BF9A95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355544-9D46-4086-BB6F-C38E44E4A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4DB272-94FD-4AE5-9CB3-9C0C6842A9D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6447EF-3407-4971-85D4-4AC2209E9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266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way to show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asking the person the appropriate questions that do not convey any form of discrimination.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examples of questions in appropriate form: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you have a partner or a spouse?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you dating or seeing anyone now?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you married, or have you been married?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Would you like to go on a date with someone?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B25CF-1293-46B7-9407-24B5E8579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D13D0-2FA2-4A60-8125-5C4F3FCAA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F1CF11-3BC0-40C7-8250-B5F4A2AE48D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29F987-5A02-4327-B8CD-DE2E4B5DC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05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9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accommodate means: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adjust for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skill for a support worker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people have the right to have their sexual needs met in privacy and with dignity.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Content Placeholder 14" descr="Hands forming circle">
            <a:extLst>
              <a:ext uri="{FF2B5EF4-FFF2-40B4-BE49-F238E27FC236}">
                <a16:creationId xmlns:a16="http://schemas.microsoft.com/office/drawing/2014/main" id="{4615E23C-373E-DBA5-9DB1-63C7926B4C9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8" b="4438"/>
          <a:stretch/>
        </p:blipFill>
        <p:spPr bwMode="auto">
          <a:xfrm>
            <a:off x="6096000" y="1825625"/>
            <a:ext cx="5516880" cy="343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A96AA-CD4D-46B9-B74E-606BFF388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774BE-0CF8-4AFC-9A99-58C615476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A4E3DA3-694F-4909-810A-84AAEE3D8B8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69B1B3-B3D0-4BB3-A557-A7117537C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202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role, you can accommodate a person’s sexuality and needs by: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7E7ED32-466E-D3DF-7F24-863BDCE526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214711"/>
              </p:ext>
            </p:extLst>
          </p:nvPr>
        </p:nvGraphicFramePr>
        <p:xfrm>
          <a:off x="961188" y="2382254"/>
          <a:ext cx="9964211" cy="3647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95EF3D1-FC6B-4C26-812D-5A41B9F4C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709CCD-C1B2-4941-9F0C-22B197D3C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0B13964-6C38-4FFE-80B8-2FC66065407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060D68-B14C-4CAE-96E7-6943CB7496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3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Duty of Care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legal obligation: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requires workers to always act in the person’s best interests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ethical origins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always prevent the person from experiencing any form of harm that can be but is not limited to physical, emotional, and mental damage.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A34EC-B215-495F-B6D0-396337648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6B822-DE3C-45BD-AFE7-946F81E72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F3C5151-AF80-4752-9B0A-CD4EAD4900F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056FE4-12C5-4B87-AF2D-C47E50C08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65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and professional services that can help with sexual needs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provide counselling and education for people with some form of disability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Family planning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educational resources and books about sexuality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Family planning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conduct sexual health promotion activities and offer clinical services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documentation and management detailing services that relate to your industry sector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DBC65-98FE-4CC1-A773-C44E8E365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C04D3-E6C9-4DB4-806B-DA7BDAF0D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DE3176-B834-444E-A2F0-157B8A223BC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5FB8BE-2BE1-4A15-89CF-134BCB03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039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06068"/>
            <a:ext cx="5654675" cy="5645865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and Facilitate Participation in Activities That Reflect the Person’s Individual Needs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>
          <a:xfrm>
            <a:off x="6486525" y="1526225"/>
            <a:ext cx="5705475" cy="3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643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 That Reflect the Person’s Individual Needs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role, you will support the person on activities related to the first four needs (physical, social, cultural, and spiritual) as listed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Needs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Eating and drinking 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Sleeping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Washing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Exercising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96E78-1E78-4052-A032-ACDFF0686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BF93F-6C78-47E2-95F5-8CD8DE72F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604846-A87A-4D05-A7FC-054F7647C54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2F995D-3D01-4733-B4E3-CDC48FD30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54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 related to the first four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Needs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Dating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sports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Hobby classes 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Family gatherings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 up with friends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DE6E03-4E26-42D0-A46D-9FA56E979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91DA2-161C-45D1-8B57-852F38F01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A6BDBBB-619F-47A6-A082-DC9E4542522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429977-41EF-4339-AD1D-61E06C875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922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 related to the first four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Needs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B268D15-44E8-1A56-D629-A748CD907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420685"/>
              </p:ext>
            </p:extLst>
          </p:nvPr>
        </p:nvGraphicFramePr>
        <p:xfrm>
          <a:off x="1009316" y="2887579"/>
          <a:ext cx="9916084" cy="3142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6AE7EBB-6D12-4F4B-A432-83AF39965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004BB-08DB-400D-8548-950030DF2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D3BDFE5-20A0-4A62-A322-0521F2C877A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F1874-CCAC-4479-B239-E2DB88E265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121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 related to the first four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Needs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Attending places of worship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spiritual activities 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Praying and acts of devotion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Celebrating holy days and occasions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Eating or not eating certain foods at certain times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62737-E388-4D52-97ED-8CA01EC4F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F8DB7-AE57-4961-90CC-59065B9F8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F82CC49-4CEF-4627-8D7A-C7E93F55266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AB48A-41AC-4AAD-8FE3-74855104A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Promoting Opportunities for Participation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promote is to encourage the person to join or partake that generally means: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2772CE5-7EA3-EFFB-5184-E4E3E3A3A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295574"/>
              </p:ext>
            </p:extLst>
          </p:nvPr>
        </p:nvGraphicFramePr>
        <p:xfrm>
          <a:off x="973220" y="2863516"/>
          <a:ext cx="9855201" cy="3178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E497F66-76E2-44D5-A8C3-109ABA640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C6F75-AC72-4B88-A28E-18F0F8E5D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F500EE3-4718-47BD-92DE-3AB938790ED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D411D0-8333-4353-A7C1-A00BCD664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77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579AD4-B0B5-4F5B-A3CF-80BACA205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r="13095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A3B555-6E6F-D2CE-475E-C8BBB243BDB0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best practices that promote opportunities for participation in activities that address the person’s individual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Needs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 about the benefits of a healthy diet.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Motivate the person to follow a more active lifestyle.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Advocate for professional help if the person needs it.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7964559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 that promote opportunities for participation in activities that address the person’s individual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Needs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yourself available for a casual conversation.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them to continue or start worthwhile hobbies.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which family or friends they would like to see this week.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C5A10-4AC2-3F08-2449-E38C886CC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9D9350-1B50-424E-AC24-58BEFE388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FFCEF-6B37-4916-ABCE-03EF5FCF4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2D2E039-B4A6-43AD-AB57-E538922660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77B10-D73E-42F3-B5DF-054677F07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4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 that promote opportunities for participation in activities that address the person’s individual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Needs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76A4341-CB74-B15B-BC9B-DC00260930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802034"/>
              </p:ext>
            </p:extLst>
          </p:nvPr>
        </p:nvGraphicFramePr>
        <p:xfrm>
          <a:off x="1165726" y="3224463"/>
          <a:ext cx="9759675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0808FFE-916E-4ADC-C898-04CB59B05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5AF0AB-1C89-4C90-A006-18FAD86A1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4FD3E-B919-470A-9DAD-E4129881D1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EBFE7A-32DA-40E9-8B67-4398066C8A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9084C-522A-4C29-A561-17E6D40CF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5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5CF7FC-B6FA-4F40-8C96-C98C85236082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breach of duty of care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happens when the person experiences harm during your work with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best practices to promote duty of care include those listed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Maintaining people’s privacy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Preventing abuse and neglect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safe and high-quality service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Helping people maintain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Treating people with dignity and respect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33898-4BDF-3A60-C9E7-E98B444CB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3A332A-565F-494C-82BF-9644056B4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BD511-D30E-4224-9377-29AD5BF43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327EB1-5A16-472C-B02D-71BEECDFE81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13CD6E-4278-4FC4-A4B4-A627B9721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002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 that promote opportunities for participation in activities that address the person’s individual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Needs</a:t>
            </a:r>
          </a:p>
          <a:p>
            <a:pPr marL="528638" indent="-34607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talking about religion if both of you are uncomfortable with the subject.</a:t>
            </a:r>
          </a:p>
          <a:p>
            <a:pPr marL="528638" indent="-34607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for holy days and ask how they would like to celebrate these.</a:t>
            </a:r>
          </a:p>
          <a:p>
            <a:pPr marL="528638" indent="-34607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making comments that may be misinterpreted as offensive.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C3CEEA-B446-6FE7-0CBA-801700D93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10E6F-1B7A-497B-BD18-8250F9B75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A10E8C-DAA6-4429-92C8-0F1030887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7AD91BA-0803-49CB-B784-744A12024F0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13565B-386C-40F1-ADC4-896491A5E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429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Facilitating Opportunities for Participation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facilitate is to help a person by making things easier for them and generally means: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help the person set up their goals and desires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assist the person in preparing pre-requirements such as: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Transportation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97961-7C5D-4719-9062-BC247F98F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351D2-B93A-4D36-8997-1303AF23B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B4FC785-3A8E-4CCA-B89E-AC49BAB091D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FB0CE6-1072-4CA6-9420-548972298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36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facilitate is to help a person by making things easier for them that generally means: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provide for the requirements during the opportunity,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BF1992C-EEB2-DF47-B804-E4AF297CF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98781"/>
              </p:ext>
            </p:extLst>
          </p:nvPr>
        </p:nvGraphicFramePr>
        <p:xfrm>
          <a:off x="1194635" y="2939188"/>
          <a:ext cx="9730539" cy="2667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7781B49-23CC-44EB-8719-58F428862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4526F-8DA6-4F44-8786-994CCD58E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9C7908-5664-40BA-97BE-90BB5567D43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4B47FD-BC0C-46E7-80DD-903D5DD3E8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7513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Promotion and facilitation ultimately imply supporting the individual.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two are critical when it comes to providing support to a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guarantee that the person addresses their needs.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take care of their wellbeing.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Doing the activities on their own encourages independence.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00218-E542-4DE3-8D93-DD6F75BEF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FF75F-3792-45B5-AF33-BB5D0335E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DD61EE-4703-464C-96E2-99582DB7B44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6E1F6B-A400-4918-ACE1-C92A40A87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694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most likely comprise all the activities that you will support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then be understood as soon as possible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doing so, always remember to refer to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02801-2CEF-4801-A462-BFC95B6F7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4746C-8F32-4F22-AC46-2CFA09AC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7AE4095-B9F6-4D5C-97C6-446D203DCDD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07B967-033E-41FF-9CE2-AFCA5FC36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5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support individual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social, emotional and psychological wellbeing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65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1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C1ABCF-AF2B-4D2A-B460-73311F19A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D0B74-340B-436E-83E5-518CC7BA7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6154416-482F-4334-9293-5281467D1C4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50FB23-97AA-457F-AC4F-72C790279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4EF098-0FAC-4BC2-9774-2EAC036C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 r="9895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5CF7FC-B6FA-4F40-8C96-C98C85236082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best practices to promote duty of care include those listed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Giving people control over their decisions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to people’s opinions and feedback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Immediately reporting hazards in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Eliminating or minimizing risks within the scope of one’s role and responsibilities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56526E-54C0-9F49-48AE-7A4E3F9C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5775B5-B9CF-41CF-BC9A-5DBAB9DE9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885C72-C861-4613-9151-FA9BDEE7F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0F09217-F89E-42A4-8299-4CABDA40322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8F2576-FC91-4C4F-99E2-BFD5B500F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75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Dignity of Risk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concept says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has the right to choose what they want to do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also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their choices come with possible dangers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it is your responsibility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 the person’s dignity of risk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 involved with the person’s choices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to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about the dignity of risk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7BE27-A523-48A0-8EBF-1144FCC8D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702CC8-17A7-4CC9-8C76-0608CAB51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C9A0A-231C-4D2D-94F9-EDF65F2F2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F5B55C-22E6-481C-ABAC-BACCCEB885C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147193-A754-475B-99C7-4196A9607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6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best practices may help 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possible risks the person might get involved in: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 to the person.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 the risks associated with the activities that the person wants to join.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your part in mitigating the risks that may affect the person.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 on how you will document the person’s participation in the activity.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7BE27-A523-48A0-8EBF-1144FCC8D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226E34-A527-4B13-BB6A-2BBECE379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FC9E83-9DA6-4269-AADA-8C139110D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72ECA32-E9D5-49E0-AA66-9ED2EFA59EB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301C8F-260C-4F94-90CC-5023B10BF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5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standards that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safeguard the dignity of all humans.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individual: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human rights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respect others based on their human rights.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 have always been part of different legislations that aim to protect the rights of everyone.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ADCA24EC-7372-628B-A7D4-EBC80387398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r="783"/>
          <a:stretch/>
        </p:blipFill>
        <p:spPr bwMode="auto">
          <a:xfrm>
            <a:off x="6246808" y="1825625"/>
            <a:ext cx="5257800" cy="355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DB8E4-3CC0-45F2-BBAF-D0D10A426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DCEF2-8C7D-4249-AA59-DCEC053E2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C0BF198-2B64-44FE-8EBF-6370FE10806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DF3DF-68B1-4BE2-A2D2-72C359BB3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Necessary rights for everyone include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BF2754-3576-AFE3-BE6B-FD1FA26870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9245"/>
              </p:ext>
            </p:extLst>
          </p:nvPr>
        </p:nvGraphicFramePr>
        <p:xfrm>
          <a:off x="981675" y="2458994"/>
          <a:ext cx="9943726" cy="355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11798D1-F906-8AB3-32AC-07DDBD452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8AD5D-33CF-42CA-BACB-20BC1D2169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AB2B8D-858B-4DA7-A48F-EC0610EEE5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153D18D-CC55-43BC-A5D0-B3C6B3FBC54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7F152-9531-4EE3-9A0C-A34B4261B9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5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A18A-1E30-47C7-BF6E-5E75D488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595E"/>
                </a:solidFill>
                <a:latin typeface="+mn-lt"/>
              </a:rPr>
              <a:t>About this Unit of Competency</a:t>
            </a:r>
            <a:endParaRPr lang="en-PH" sz="3600" dirty="0">
              <a:solidFill>
                <a:srgbClr val="FF595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B37C3-4D8C-4733-9D1D-96D03D492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9" b="1093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587018" cy="2838450"/>
          </a:xfrm>
        </p:spPr>
        <p:txBody>
          <a:bodyPr anchor="ctr">
            <a:noAutofit/>
          </a:bodyPr>
          <a:lstStyle/>
          <a:p>
            <a:pPr marL="0" marR="6477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CHCCCS040 - Support independence and wellbeing (Release 1)</a:t>
            </a:r>
            <a:endParaRPr lang="en-AU" sz="2200" b="1" dirty="0">
              <a:solidFill>
                <a:schemeClr val="tx1">
                  <a:lumMod val="75000"/>
                  <a:lumOff val="2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pPr marL="0" marR="6477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This unit describes the skills and knowledge required to provide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 services in ways that support independence, as well as physical and emotional wellbeing.</a:t>
            </a:r>
          </a:p>
        </p:txBody>
      </p:sp>
    </p:spTree>
    <p:extLst>
      <p:ext uri="{BB962C8B-B14F-4D97-AF65-F5344CB8AC3E}">
        <p14:creationId xmlns:p14="http://schemas.microsoft.com/office/powerpoint/2010/main" val="1250537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4EF098-0FAC-4BC2-9774-2EAC036C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r="19084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5CF7FC-B6FA-4F40-8C96-C98C85236082}"/>
              </a:ext>
            </a:extLst>
          </p:cNvPr>
          <p:cNvSpPr/>
          <p:nvPr/>
        </p:nvSpPr>
        <p:spPr>
          <a:xfrm>
            <a:off x="3703320" y="0"/>
            <a:ext cx="657860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Privacy, Confidentiality and Disclosure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ensures every person can keep their information to themselves. It also: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every person the choice of who can interact with them and what others can know about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Ensures that every person can set boundaries that match their preferences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right that you must recognise and respect</a:t>
            </a:r>
          </a:p>
        </p:txBody>
      </p:sp>
    </p:spTree>
    <p:extLst>
      <p:ext uri="{BB962C8B-B14F-4D97-AF65-F5344CB8AC3E}">
        <p14:creationId xmlns:p14="http://schemas.microsoft.com/office/powerpoint/2010/main" val="162235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responsibility to keep a person’s information private and safe from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access.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Disclosure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act of sharing or revealing information.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 Act 1988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national law that protects people’s private information.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contains the 13 Australian Privacy Principles that applies to Australians of all ages.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Act includes special cases where disclosure of private information is acceptable.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special cases cover health services.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FBC001-1AB5-4C1E-9113-4527B21A0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10786-2A6B-40F4-97D6-E5440FBD4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316FA21-DD8E-4869-94EA-5D2868967AA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57E6C-A1AF-4C00-90B7-844974476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6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According to Division 2, part 16B of the Act, exceptions include situations where: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BA70CF-BE7F-4D92-8F5E-4C9AC744A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2433902"/>
              </p:ext>
            </p:extLst>
          </p:nvPr>
        </p:nvGraphicFramePr>
        <p:xfrm>
          <a:off x="949080" y="2401677"/>
          <a:ext cx="9976095" cy="3415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A475891-4A82-4942-95C9-89532CC5B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04B87-AD74-4A3C-8F75-991F5B125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7840F54-DF9B-4530-8B26-D224507C179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E42102-77FA-4C06-B14C-E197C0984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9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53331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best practices to maintain privacy and confidentiality.: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BA70CF-BE7F-4D92-8F5E-4C9AC744A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195056"/>
              </p:ext>
            </p:extLst>
          </p:nvPr>
        </p:nvGraphicFramePr>
        <p:xfrm>
          <a:off x="838201" y="1721357"/>
          <a:ext cx="9976095" cy="4229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95E4C95-357D-4281-9B09-E7B608C2B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C47F56-2346-4FB6-9061-B312ED704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56E9161-EA21-4859-A2EF-0548419C61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E243F2-64F3-4DB7-A3D4-2BD3EE4131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5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Work-Role Boundaries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define your exact responsibilities when supporting the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limit what the person can ask from you and restrict you from going beyond your duty and responsibility.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Setting clear boundaries has the following benefits: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provide effective and goal-directed service.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avoid receiving excessive or unnecessary demands.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secure your own information and that of the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F9075C-C79C-444C-A2D9-39D5DC900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20D9A6-244C-416E-BAC5-A9F9CC051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778F218-44C9-484D-82F2-04A65E9607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925163-E366-49B3-A907-2BB533499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6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Setting clear boundaries has the following benefits: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prevent the person from showing inappropriate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avoid having to balance personal and professional relationships at work.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maintain professionalism when interacting with and caring for the person.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7D68E261-AD93-4055-880B-510BC6468C8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 bwMode="auto">
          <a:xfrm>
            <a:off x="6175256" y="1919512"/>
            <a:ext cx="5178543" cy="345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8C1C5-172C-4EDC-8D5A-BB2613EA6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5E138-49E8-456D-9D46-B93B0839D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CD3116E-1A47-45E0-95A7-1A4D8659F6D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4F8101-B95C-433C-AA4E-F502C93AA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62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Work-role boundaries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fundamentally ethical in nature.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inherent in any service work.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have more detailed policies and procedures.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Separating personal relationships from work is the right thing to do.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of work-role boundaries: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ensure that the service you deliver is only based on your defined role.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protect you from many liabilities (as a legal consideration).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580D9C-E93E-492F-A9EE-E871220BA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76D62-91FB-40CE-8D25-E36ED0130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3040B11-0264-443C-97EF-2A005341E24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67621-6714-438C-A9A5-B042EA31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48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41" y="1630753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best practices can help establish an effective work-role boundary: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a professional relationship with the person.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disclose information about the person to other people.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 the services you provide according to your job description.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discuss personal or sensitive information with the person.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take advantage of your person’s kindness by asking for items and other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favours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15746E-2E31-49C2-8CAF-AC9D5FF72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AD103-18DB-4A2F-8DAB-8E4DB971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0CDC823-C647-47B7-B16F-3A6747652FF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07F66-27F9-4F45-8A21-086486B26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55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Restrictive Practices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any processes or interventions that limits rights or freedom.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institutions use restrictive practices on people displaying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concern.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Restrictive Practices try to stop or slow down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may cause harm to the person or others.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B20A0A-62B5-48FB-990E-E1BF1E570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E49FA-0C86-4047-A81F-C0D1EC314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EB57F1D-03BE-4C8C-9268-23CFFE1AE91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4FC13-BF51-48EC-958B-88D60430B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7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types of restrictive practices include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EFA89D5-BDCA-5F59-C5EC-A5575BCAB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890365"/>
              </p:ext>
            </p:extLst>
          </p:nvPr>
        </p:nvGraphicFramePr>
        <p:xfrm>
          <a:off x="975360" y="2387601"/>
          <a:ext cx="9950040" cy="319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A0EA1D4-18B8-4383-AFFA-E18E450C3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3ED572-131D-421E-BACA-A38A624A5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86AF5B2-EA84-4BE4-930D-DD298563097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2899E5-808D-45F8-AD91-E554E14A6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3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unit applies to workers in a range of community services contexts who provide frontline support services within the context of an established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skills in this unit must be applied in accordance with Commonwealth and State/Territory legislation, Australian/New Zealand standards and industry codes of practice.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77DE6-8DF9-4B6E-AB23-354927B49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62ED3-2891-4F28-8053-C5834D47F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CB86FF0-6492-42FD-AA2A-B288787101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FBD06A-98FD-4424-8475-295727245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 woman using notepa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48647"/>
          <a:stretch/>
        </p:blipFill>
        <p:spPr>
          <a:xfrm flipH="1">
            <a:off x="436836" y="357109"/>
            <a:ext cx="3894532" cy="652121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Australia, care workers can use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restrictive practices.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one only uses it as a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resort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in its least restrictive form.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care worker should use it to prevent or protect a person from others from harm.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BE21D-090D-4A49-9087-6DE5FE961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D71E4F-93E8-4279-83D6-5FA801040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E084D7E-5923-4763-B569-C67D2E7B4C9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F4FD0D-E6FA-4A60-B12F-9790108F6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8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 of restrictive practices must reflect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must post plausible harm to themselves or others.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Chemical restraints need assessments from medical or nurse practitioners.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must use all the best possible alternative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strategies beforehand.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will only use restrictive practices proportional to the risk of harm.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99144-8265-42DB-A9F9-E6B9FB7CD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2AC33F-DFD5-4CDA-9CF5-29BF07B92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1ED5E-8824-45AB-9A4B-C245D03FC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098177-C95E-45ED-8469-FFF70A58EB4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DE8C50-EF2C-45A6-BE8D-22E1D233F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5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 of restrictive practices must reflect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continuously monitor, review and document: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use of restrictive practices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need for restrictive practices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effectiveness of restrictive practices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must be aware of when to reduce or stop the use of restrictive practices.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must be informed consent to use a restrictive practice from the person.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B0692-6B32-4343-9E8C-EB50FE7CC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8235F-C4C3-4FD1-AE94-2671FA1EE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F183DF-AAEC-4E02-A601-03A678868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04767A-7FB4-4F68-85D6-4ABAC263BDD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E375B-4EEC-45B7-8C05-D8CA1F628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98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F6E899-4F16-4D2D-AD54-CCBF8C1CE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0" r="14940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EAE9AD-06B6-7C8C-2EC0-6021674379EC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 of restrictive practices must reflect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use of restrictive practices must adhere to the following applicable requirements: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Aged Care Quality Standards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Charter of Aged Care Rights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for Disability Services (NDIS)</a:t>
            </a:r>
          </a:p>
        </p:txBody>
      </p:sp>
    </p:spTree>
    <p:extLst>
      <p:ext uri="{BB962C8B-B14F-4D97-AF65-F5344CB8AC3E}">
        <p14:creationId xmlns:p14="http://schemas.microsoft.com/office/powerpoint/2010/main" val="3484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 of restrictive practices must reflect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procedures:</a:t>
            </a:r>
          </a:p>
          <a:p>
            <a:pPr marL="2304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use of restrictive practices must adhere to the following applicable requirements: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applicable regulation of the State or Territory of practice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relevant provisions of the person's care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B0692-6B32-4343-9E8C-EB50FE7CC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DF73D-93BB-4547-8C88-7AA2F186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DE880-A226-455D-862B-F24615698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DCDB610-B7C5-464A-B2AE-C9DA3A048EE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08FC5-FEB3-460A-9C5B-8FD76B917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7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implemented policies and procedures that usually arise from disability and mental health laws: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Victoria, Queensland and Tasmania have restrictive practices regulations in their disability services laws.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Victoria and Queensland have detailed provisions and guidelines in their mental health laws.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States and Territories have yet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their relevant laws.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17B197-639B-28A0-EB63-E1E9FC283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687EF-6216-4D3E-8B6A-63FAD89D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336C7D-7331-4AED-BFA7-E6A7FC38F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10AB832-725F-4650-9FD6-AA0BE82E01D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F6811-2D16-4C76-8565-9EAB67CC2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83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must have a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plan in place for every person who: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Exhibits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concern or change 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restrictive practices considered, applied or used as part of their care.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plan only forms part of the individual care plan and does not replace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must set out information about the person that will help the care worker understand their background and changed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CC021-E633-4434-8C69-2B89C9525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423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C92BF5-6478-4196-BBD8-4DFFE4115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D0808-B27E-4CF8-A303-BD24C9A85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76DD9D3-3025-4169-A321-97C0D3637D3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3C821-581A-4243-BFD5-690BA795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94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information about the person includes but is not limited to: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33101-5738-4D6A-A17E-697E0A508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80463"/>
            <a:ext cx="720000" cy="7200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13900C8-678B-DC5C-EA33-897BF717AB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454107"/>
              </p:ext>
            </p:extLst>
          </p:nvPr>
        </p:nvGraphicFramePr>
        <p:xfrm>
          <a:off x="952345" y="2331094"/>
          <a:ext cx="9972829" cy="3549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27C7B1-8D72-41B1-B7F2-3CD5E0A2F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C18E5C-B3A4-4657-AF22-BA807FB9B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8966E8B-BED5-4ACF-9551-EC27C39B1EE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DFE1E-C434-4620-AA59-942AC84FAF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1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plan must include evidence of consent from the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must also be ongoing documentation in place that will help inform other staff of continuing care.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National Disability Insurance Scheme (NDIS) has guidelines on the care provider's obligations when using restrictive practices.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CC021-E633-4434-8C69-2B89C9525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423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5C9F6D-3107-4B13-B595-2A6CD9DEC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54A85-D2A1-4BCB-9AE1-9BF353681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0311B5A-699A-4956-96A4-A5A4F936181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BB109-B63C-4AB4-9210-A738DF4FC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8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providers using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restrictive practices must meet the following conditions of registration: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NDIS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practitioner must have developed a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plan which makes the use of a restrictive practice possible.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CFF1-979F-492F-B026-5632AB557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82713253-D8BE-46B2-8E05-F97F0D0A384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r="2241"/>
          <a:stretch/>
        </p:blipFill>
        <p:spPr bwMode="auto">
          <a:xfrm>
            <a:off x="6096001" y="1825625"/>
            <a:ext cx="5257798" cy="348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4A764D-2C2C-4C77-A41B-C8E28ACF4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BFB49-68F7-4FB6-AA2A-BF0F99614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26B53B0-BD7C-410E-8F71-CEBFF010DF0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29395B-EBEE-46D9-B480-9F110DE77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2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the end of this session, you will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 and support individual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social, emotional and psychological wellbeing</a:t>
            </a: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3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D37EAA-B125-4F06-BD1E-051972542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r="23682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444A98-F268-A55C-9EB4-946E9A82DAF2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099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providers using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restrictive practices must meet the following conditions of registration: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using a restrictive practice, it must: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the least restrictive response possible in the circumstances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 the risk of harm to the person or others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for the shortest possible time to ensure the safety of the person or others</a:t>
            </a:r>
          </a:p>
        </p:txBody>
      </p:sp>
    </p:spTree>
    <p:extLst>
      <p:ext uri="{BB962C8B-B14F-4D97-AF65-F5344CB8AC3E}">
        <p14:creationId xmlns:p14="http://schemas.microsoft.com/office/powerpoint/2010/main" val="2282052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providers using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restrictive practices must meet the following conditions of registration: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required, the implementing provider must have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will come from the State or Territory.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implementing provider must follow monthly reporting requirements.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443E1-D0C2-45E2-BCF2-EE58AD001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BC891-77F3-430A-9911-6B52052C1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2AF55-024C-4ABE-AA77-4CEEB7802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AC2C10A-84C9-428E-B237-C3F8DB4C978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EFC7C9-990C-4898-B9B1-0D4B45E30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8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Alternative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strategies may be addressed as positive strategies for brevity.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strategies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planning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Environmental changes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Strengths-based approach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Early assessment and intervention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943B9-FE61-453D-B31E-676A8B708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E7497-CF73-4073-929D-8644011D7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F5698-021B-497F-9E36-FFE6F59A1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7C0C7B7-C1D7-4296-A0BB-9211BC05DE6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F3FD2-4AA9-4970-B8F3-B8909E079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4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addresses a person’s needs.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Characteristics of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8E1B01-04E2-3605-16B4-BF4E2BFF3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750369"/>
              </p:ext>
            </p:extLst>
          </p:nvPr>
        </p:nvGraphicFramePr>
        <p:xfrm>
          <a:off x="953187" y="3410465"/>
          <a:ext cx="9972214" cy="274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18765C8-9893-AA26-092B-190879066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665C52-0DB1-491B-B01F-1350E981D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9426C-8C0A-4C37-A813-75F93B5E06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7E69AD-B523-4129-B307-DD21B2010B5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161128-B51B-45A6-87AA-CE11C048B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4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Self-awareness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essential in your role.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everyone has their values, opinions and experiences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unique personal qualities people use to carry their day-to-day lives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always adjust for the person.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943B9-FE61-453D-B31E-676A8B708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EC5571-F1A0-4674-9381-1CC5EE97F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780B0-829C-4EBF-AB1B-D25EF6D06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D564E6D-E226-4F8F-A908-1EC3B02DC5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F8F45-EC5A-4826-8254-1DF98F995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01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role, you will: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to promote the person’s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Enable them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self-care and self-management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their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to identify and reduce risks around them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these aim to establish their right to autonomy and maintain their safety and security.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943B9-FE61-453D-B31E-676A8B708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77F84-AE6C-4E44-B5CC-4BD42B3A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EA4B2-7FB1-43CD-A63D-F566AD8F8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18EB4D2-73FC-4163-BA83-319F6254AE8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A08280-3AD1-4931-9716-5D873B5FF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40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 err="1">
                <a:latin typeface="+mn-lt"/>
              </a:rPr>
              <a:t>Recognise</a:t>
            </a:r>
            <a:r>
              <a:rPr lang="en-US" sz="5100" dirty="0">
                <a:latin typeface="+mn-lt"/>
              </a:rPr>
              <a:t> And Support Individual Differences</a:t>
            </a:r>
            <a:endParaRPr lang="en-PH" sz="5100" dirty="0"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CHCCCS040 – Support independence and wellbeing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two people are genuinely the same.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 siblings with the same upbringing will have differences that make them unique from each other.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individual differences that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113C867-4D3F-60DB-0E83-D8B29256F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20333"/>
              </p:ext>
            </p:extLst>
          </p:nvPr>
        </p:nvGraphicFramePr>
        <p:xfrm>
          <a:off x="965217" y="3833870"/>
          <a:ext cx="9833167" cy="2194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23CF0A6-8F50-1DF6-D699-066B7F8B6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957CE2-92D5-463F-AD23-63B7C5D2F9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F5F8F-F0C8-4C18-B765-CC1753208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705A889-098B-46AF-B5A8-ECF61A33742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D35CF7-8EFD-4482-A907-A692CA3A47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06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initial stage in supporting independence and wellbeing is through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supporting individual differences.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recognise and support individual differences,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 and respect the person’s social, cultural and spiritual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imposing views and support the person’s expression of identity and preferences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28F41B-4EC7-D314-6952-31508F0E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DE110F-7937-4084-9C83-E4517D5EC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87343-6312-4321-AABA-7244FB15B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A3C51A-DA83-40F1-95FD-18C7BC1088A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780FA6-7483-4B4A-BCD2-0219EDE07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2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recognise and support individual differences,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individual needs, stage of life, development and strengths for support activities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Recognise, respect and accommodate the expression of identity and sexuality according to maturity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and enable participation in activities that reflect the person’s individual needs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3D30F1-4323-E347-D66B-324BF8B4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194D08-555E-4F04-8A60-C0AC3A79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3A6082-43C2-411D-AFD7-110DC1FD6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7D20E59-BB8A-4726-A0A6-670B61D138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ADD49F-9525-41BD-832E-CF11F34EF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unit explores the concept of how to support a person’s independence and wellbeing.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critical points to consider for this concept: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Interpersonal skills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you communicate and interact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Emotional intelligence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ability to read and control emotions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use these skills to recognise the unique needs of a person and support them in ways that align with their needs, goals and preferences.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427B7A-FA4F-4A40-97F8-C1232765D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06CC97-8714-4548-9CFA-AE961941E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DD37C5B-C524-4583-BE8E-F8D60153D0A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EBFF6-DAA6-4CB4-9D3B-7574B9568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33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9283"/>
            <a:ext cx="5654675" cy="4999435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Recognise and Respect the Person’s Social, Cultural and Spiritual Differences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Woman holding diya in entryway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6525" y="1770454"/>
            <a:ext cx="5711080" cy="38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93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society is an ordered collection of interacting populations.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Through order and interaction, a society advances in all aspects.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because everyone is unique, a society will encounter many individual differences.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individual differences are caused by many traits such as: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B6D69-ABE4-4AB2-B422-1C374081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91778-901B-5FAD-06C6-9207CBC1D0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304452"/>
              </p:ext>
            </p:extLst>
          </p:nvPr>
        </p:nvGraphicFramePr>
        <p:xfrm>
          <a:off x="838200" y="3935191"/>
          <a:ext cx="10086974" cy="2175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5046D4-C6B5-4550-8D83-C8A111D89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95D73-913D-44F6-B1B2-A8536A67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CFC758B-951B-4FA9-BBCB-B623663FEDA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61E046-B0FA-4A3A-B674-8AFD5771E0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91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differences based on traits are interrelated.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trait may have a direct or indirect effect on one or more traits.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instance, a person’s culture can affect other traits, such as the way a person communicates or expresses their sexuality.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then is impossible to target one trait without affecting other personal traits.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412AFD-AFA8-45D3-8FE9-E4FBC8FB6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AE8EDD-34CC-4193-979F-47F372345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EC3BB0F-3EF9-44BA-A5FA-EAB388DD053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A013DD-7C28-4D42-AAD3-1F7F5A9F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86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concerned with how people interact with one another 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differences may involve variations in: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Educational background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Economic power and class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Relationships with the family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preferences on gathering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C789E-AE0A-4553-A797-6122972BF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AA70D5-B58C-4A03-8207-14193883D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2C00EFA-317E-4B49-866C-5408A872F1F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44765-9654-4A48-9B93-D09CEB0C6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99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 woman raising han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10"/>
          <a:stretch/>
        </p:blipFill>
        <p:spPr>
          <a:xfrm>
            <a:off x="436836" y="357109"/>
            <a:ext cx="3894532" cy="652121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related to the values, norms and beliefs of a group of people.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guiding principles that a group follows.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accepted in a cultural group.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Beliefs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ideas accepted as true even with minimal proof.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 err="1">
                <a:latin typeface="+mn-lt"/>
              </a:rPr>
              <a:t>Recognise</a:t>
            </a:r>
            <a:r>
              <a:rPr lang="en-US" sz="1050" i="1" dirty="0">
                <a:latin typeface="+mn-lt"/>
              </a:rPr>
              <a:t>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30DE67-B6A1-4FF2-A51D-B9F8924B2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46124B-8F48-4CB4-9586-6E7EAA4E7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810AF9-2D2A-4B27-AB28-F293B22BA6C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359FA5-0E36-415B-B0AF-29AFDD96C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6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75" y="1842973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Differences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differences refer to varying traits and characteristics relevant to the human spirit or soul.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differences are usually evident in people’s spiritual beliefs and religious beliefs.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difference between spiritual and religious beliefs is that people learn their religious beliefs through cultural conditioning, while spiritual beliefs are developed individually.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2BFFE-2E46-4DB4-8A59-ABEE08DE7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2FBAE-6E86-466E-957D-5818DE1D5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383B6A-A89F-4824-84E9-D3249668D98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477531-34B1-4117-8B6A-509E6AC42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83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always take people’s spiritual and religious beliefs into consideration.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C142B9F-6710-938E-83E4-C23C4E34A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571234"/>
              </p:ext>
            </p:extLst>
          </p:nvPr>
        </p:nvGraphicFramePr>
        <p:xfrm>
          <a:off x="920367" y="2667285"/>
          <a:ext cx="10004808" cy="2976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D4C639F-6E6D-41C3-B2EE-C1B49F1ED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474B8B-6BC5-451A-BF9D-52CBC3157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B08FF97-C4AE-48DE-A712-2EBA417803F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BC10EC-F717-4DE7-9D58-57D40F65F9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42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need to work with the Aboriginal and Torres Strait Islander community. This may require you to alter your services to respect, protect and uphold their beliefs: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Aboriginal and Torres Strait Island people believe in the power of the spirits of nature.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Aboriginal people believe that avoiding direct eye contact is a sign of respect.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Torres Straight Island people believe in the story of </a:t>
            </a:r>
            <a:r>
              <a:rPr lang="en-AU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Tagai</a:t>
            </a: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which explains how the stars were created.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Aboriginal people pass the stories of ‘The Dreaming’, a collection of creation stories.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0300F-8782-45EA-B2B4-317D176DF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695977-64EC-4837-BF27-5D908C8C1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1D03EE0-E1DD-4B14-BFCC-C85B998E4FF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F9DD5B-BCF6-4544-A6C4-529AF844C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30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other examples of different spiritual beliefs: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earn good karma when they do good deeds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Regularly praying will lead to salvation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gods exist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God doesn’t exist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people think that people have a soul and that it can be damaged by hurting other people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79EEC-9C6F-45B4-B1B9-560A44101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BA19E-A91E-40E5-837F-E8259F0B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DA6650F-7519-4D4A-9DEE-9783074C4D4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33F15-4D7C-4A1F-AF49-5D8EBFB2E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35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Young businessman hand on chin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104" r="-261" b="47984"/>
          <a:stretch/>
        </p:blipFill>
        <p:spPr>
          <a:xfrm>
            <a:off x="436836" y="357109"/>
            <a:ext cx="3894532" cy="652121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to identify the differences.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it must be natural for you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these three differences: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differences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 err="1">
                <a:latin typeface="+mn-lt"/>
              </a:rPr>
              <a:t>Recognise</a:t>
            </a:r>
            <a:r>
              <a:rPr lang="en-US" sz="1050" i="1" dirty="0">
                <a:latin typeface="+mn-lt"/>
              </a:rPr>
              <a:t> And Support Individual Differences</a:t>
            </a:r>
            <a:endParaRPr lang="en-PH" sz="105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0CC7E-846D-9302-B80D-8FAE0F0C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425" y="365125"/>
            <a:ext cx="638175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800" b="1" dirty="0">
                <a:solidFill>
                  <a:srgbClr val="FF595E"/>
                </a:solidFill>
                <a:latin typeface="+mn-lt"/>
              </a:rPr>
              <a:t>1.1.1 </a:t>
            </a:r>
            <a:r>
              <a:rPr lang="en-US" sz="3800" b="1" dirty="0" err="1">
                <a:solidFill>
                  <a:srgbClr val="FF595E"/>
                </a:solidFill>
                <a:latin typeface="+mn-lt"/>
              </a:rPr>
              <a:t>Recognising</a:t>
            </a:r>
            <a:r>
              <a:rPr lang="en-US" sz="3800" b="1" dirty="0">
                <a:solidFill>
                  <a:srgbClr val="FF595E"/>
                </a:solidFill>
                <a:latin typeface="+mn-lt"/>
              </a:rPr>
              <a:t> Social, Cultural and Spiritual Differences</a:t>
            </a:r>
            <a:endParaRPr lang="en-AU" sz="3800" b="1" dirty="0">
              <a:solidFill>
                <a:srgbClr val="FF595E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4A765-A45B-4D8E-8617-5DD1989A8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C7A62-4022-4761-A6CE-62CC6CB23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A2B522-D399-4EC5-8E9E-E001FC9BF72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45F50A-8B3B-4B1B-A27F-32CCEEC49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support a diverse set of people including, but not limited to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with disabilities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with health conditions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Individuals living in the community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Individuals living in residential care environments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prospective individuals to the service or services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EE8B3C-D7CE-4A83-9028-3083CFD7C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1D951-91E1-449A-BE97-7B3D15770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A3988FD-4493-4612-B04C-7DDBE939520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591936-D455-40A8-B25B-23123E849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7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Around 4% of all Australians identify as gay, lesbian or bisexual in a survey in 2020 (Australian Bureau of Statistics, 2020a).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of 2019, around 63% of Australians aged 15-64 had a non-school qualification (Australian Bureau of Statistics, 2021c).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of May 2021, around 59% of Australians aged 15-79 are working, studying or both (Australian Bureau of Statistics, 2021c).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7A110-3BDE-47EB-8C5C-6DB256F1C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56983-6B85-4FE0-BD05-826902FB3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B069B9-4190-41DB-B987-D73CC1607F5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974F0E-4DFD-4363-A070-7F16FCA32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5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2016, the government estimated that there are around 798,400 Aboriginal and Torres Strait Islander Australians (Australian Bureau of Statistics, 2016b).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2019, 31.4% of Australians aged 15 and up had participated in cultural activities (Australian Bureau of Statistics, 2021a).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of 2020, there are 7.6 million migrants who live in Australia (Australian Bureau of Statistics, 2021b).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1CE29-835E-433D-90A8-771FFFCCE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2CAD89-64DB-452F-A9C2-D3DEF7AEE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192E3F-7F63-4EB7-9152-65257A9B22F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F6245F-3687-4BC5-AAAF-08730C30E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95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jabi women outdoor">
            <a:extLst>
              <a:ext uri="{FF2B5EF4-FFF2-40B4-BE49-F238E27FC236}">
                <a16:creationId xmlns:a16="http://schemas.microsoft.com/office/drawing/2014/main" id="{CA9D3D3E-9406-48D1-ACBE-1E43EEFE8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5" r="12975"/>
          <a:stretch/>
        </p:blipFill>
        <p:spPr>
          <a:xfrm flipH="1">
            <a:off x="4559300" y="1"/>
            <a:ext cx="76327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C22588-FEF6-477E-8AD8-0BA5A4FB4499}"/>
              </a:ext>
            </a:extLst>
          </p:cNvPr>
          <p:cNvSpPr/>
          <p:nvPr/>
        </p:nvSpPr>
        <p:spPr>
          <a:xfrm>
            <a:off x="4229100" y="0"/>
            <a:ext cx="698500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Differences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of 2016, 52% of all Australians identify as Christians (Australian Bureau of Statistics, 2016b).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Muslims at 2.6% and Buddhists at 2.4% follow (Australian Bureau of Statistics, 2016b).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Around 30% do not subscribe to a religion (Australian Bureau of Statistics, 2016b).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158780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best practices in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the person.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the family,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friends.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the person’s file.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B6B48-DEBB-70AF-E0D8-1ED6332D1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7185CC-DB39-489C-9841-30FE0849E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0FED6-336F-4294-8076-3E8FDBC7B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24DBA1B-BD5A-4AC8-A671-AB9A7942DD5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77015-0A24-4212-874C-26A2A5058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7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1.1.2 Respecting Social, Cultural and Spiritual Differences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respect is to provide an acceptable feeling or action to someone.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something that you show and give the person.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simply doing actions that will never hurt or harm the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next slide, you will find the best practices in respecting the three key differences.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A5663-4E3B-0D88-D034-EC14B345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6F94E-60B2-4B89-9114-41545594D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FD049-505E-4EB9-9978-BC4BEB7C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F6F4442-22F6-40D6-A387-4DFA9C580FB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E1B9E-2FD6-4D28-AD22-660E394C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08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Respecting Social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A358B2-6D9E-039A-EB11-A21B434E39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820815"/>
              </p:ext>
            </p:extLst>
          </p:nvPr>
        </p:nvGraphicFramePr>
        <p:xfrm>
          <a:off x="961375" y="2434727"/>
          <a:ext cx="9963800" cy="3698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2D603AC-4EC8-468F-8959-4D1DB0BCE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8CB25-4785-48EF-80A7-2404F0949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BDC0999-3854-4AF8-AE86-87B109E38C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FD2DDB-581E-448C-A0C2-96CAF7102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2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Respecting Cultural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C324544-4617-EF69-0727-B5D59F9090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9257066"/>
              </p:ext>
            </p:extLst>
          </p:nvPr>
        </p:nvGraphicFramePr>
        <p:xfrm>
          <a:off x="977343" y="2322678"/>
          <a:ext cx="9947832" cy="3681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1C9B1FA-D124-451D-B9F7-B94723EC5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49AA9-E4CF-46A3-BB29-A12DA5422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EDCB2FD-A2C3-4B91-B8AF-2B32E83C6F3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9B8913-BC12-447C-9F9E-8C0DE26431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89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Respecting Spiritual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F665127-DA6F-4B66-302B-30B9F049E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9321665"/>
              </p:ext>
            </p:extLst>
          </p:nvPr>
        </p:nvGraphicFramePr>
        <p:xfrm>
          <a:off x="968375" y="2412694"/>
          <a:ext cx="9956800" cy="3616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6E7FD8E-34F3-4F2F-89F5-AE36F5AC0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16502-5030-4388-9E13-0C27A9B68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3B5AEAF-3435-4EE8-9D0A-E1379FD579E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7C698F-0A4F-4279-8E08-A6BD5B14F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81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never make assumptions or judgements about someone’s individual differences.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 to your clients and acknowledge their views and opinions.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support work, individual differences must be considered.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workers do this by addressing their client’s beliefs, values and expectations.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Doing this ensures that clients are comfortable and provided with a non-judgmental environment.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E9FCD-A1C0-41BC-8F19-3B023B6C6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32ECE0-C7BB-4096-9DCD-9EF3AA971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664F533-5FC7-4AB1-BE2B-5B80C00BD3A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711BE-AA85-4BAB-A743-1C40AFB29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Privacy, Confidentiality and Disclosure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to respect the person’s privacy.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do that,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the confidentiality of any information shared with you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disclose information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personnel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organisations’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when in doubt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35D6E-355B-EBD0-DF1A-99DC997C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1B0023-0C30-4212-9FAA-9A6BF82CA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06C90D-0DD8-466A-9E35-DDF41653E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718F84F-7C5E-4A8B-9F89-A0520120213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5119FB-0717-4873-B1AB-26A08A674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work in the environments such as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Employment services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Person’s own dwelling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Residential aged care facilities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Independent living accommodation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63FAD7C9-E40C-415A-AAE5-8538FEA9BD2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1358" y="1970312"/>
            <a:ext cx="5178544" cy="345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3871DA-2184-4DF8-BDFB-AD91F1210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B1EDE-FF9D-4F30-B661-64E6765E6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544EF1-A1C2-4B43-A83F-3B9491C8932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2328B-494D-4C3B-B073-1775235F8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689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99388"/>
            <a:ext cx="5654675" cy="5859225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Imposing Views and Support the Person’s Expression of Identity and Preferences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 descr="A group of multi colored wooden stick figures">
            <a:extLst>
              <a:ext uri="{FF2B5EF4-FFF2-40B4-BE49-F238E27FC236}">
                <a16:creationId xmlns:a16="http://schemas.microsoft.com/office/drawing/2014/main" id="{B2F03EEA-06BC-BAF6-0BD4-F518F23A8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724" y="1371600"/>
            <a:ext cx="5715636" cy="39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26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by nature assess and judge the world around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what allows them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sense of the world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risks and dangers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Gather information for decision-making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3C8AA6-79BA-5F87-10F4-0584895A3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2752CE-9676-41EA-9C9F-7A180005F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501C84-EECA-478F-9A29-C29CC5883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8D692D7-2A18-4F73-90F3-44E1200BEA8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E4B950-F9F5-4A33-AFAD-D4E13DD74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315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Casual woman raising han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" t="-18" r="-370" b="41744"/>
          <a:stretch/>
        </p:blipFill>
        <p:spPr>
          <a:xfrm>
            <a:off x="436836" y="357109"/>
            <a:ext cx="3894532" cy="652121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will follow their values and attitudes.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what a person holds to be important.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 to how a person thinks and behaves towards someone or something.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 err="1">
                <a:latin typeface="+mn-lt"/>
              </a:rPr>
              <a:t>Recognise</a:t>
            </a:r>
            <a:r>
              <a:rPr lang="en-US" sz="1050" i="1" dirty="0">
                <a:latin typeface="+mn-lt"/>
              </a:rPr>
              <a:t>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6D8CCB-ECA8-468E-80E2-3CF613F51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40F848-1239-4B8E-B4FC-6B13BA98B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9022678-62A0-4864-BDDC-06BD678F3DD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7F69BD-820E-403A-A728-692470B2B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3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also assess and judge other people to determine a person’s identity and preferences.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combines all the unique characteristics that make up a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Preferences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 to what a person likes when presented with different options.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impose is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your own values and attitudes on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Imposing values and attitudes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normal in a healthy society yet can be problematic, when the imposer harms the other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B2585-C683-4788-99CC-44B556966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40D345-7520-4E5D-952D-FCADFE1E1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BCB29A6-A466-4C99-A195-F797D297483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A35951-9786-4A66-B9B0-07060295C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39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Discrimination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refers to acts that infringe upon the rights of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deprived of rights, people may be in harm’s reach.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also include withholding privileges and opportunities.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27C0F6-D4DF-4449-98A0-069860641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9C380D-871E-4A73-AC8E-123A9BC83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197F5D8-E1E1-462C-9667-FA03666DE21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E2A7B-29E8-4CC6-93FD-A46811044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263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585A353D-E17D-4701-96F8-B83CC69F76AA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7" t="80" r="9647"/>
          <a:stretch/>
        </p:blipFill>
        <p:spPr bwMode="auto">
          <a:xfrm>
            <a:off x="4229100" y="0"/>
            <a:ext cx="796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3F0392-04D1-0599-6344-826073245142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Laws that help prevent discrimination from happening: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Australian Human Rights Commission Act 1986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Discrimination Act 1992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Racial Discrimination Act 1975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 Discrimination Act 1984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 Discrimination Act 2004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630270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Values and Attitudes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Discrimination becomes persistent and harmful when many people do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community can have the same negative values and attitudes over time which may result in myths and stereotypes.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Myths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context of discrimination are about false relationships between two ideas.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E8CD8-EB59-D718-B47A-80E3030B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631AB-3F5C-4304-B09C-E25EE331E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30F4A9-3888-4416-AEE5-8E5CF67E3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2FFD2AE-CECC-4BFC-9665-547D8F31E48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13A0C1-AD44-4DBB-9000-6D5E66CC3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8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forming myths, a harmless idea gets associated with a harmful one.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examples of myths that may persist and cause harm: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A68B89-1C7F-4D95-AA82-2C5E293CFE64}"/>
              </a:ext>
            </a:extLst>
          </p:cNvPr>
          <p:cNvGraphicFramePr>
            <a:graphicFrameLocks noGrp="1"/>
          </p:cNvGraphicFramePr>
          <p:nvPr/>
        </p:nvGraphicFramePr>
        <p:xfrm>
          <a:off x="962527" y="2908567"/>
          <a:ext cx="9950618" cy="310722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265819">
                  <a:extLst>
                    <a:ext uri="{9D8B030D-6E8A-4147-A177-3AD203B41FA5}">
                      <a16:colId xmlns:a16="http://schemas.microsoft.com/office/drawing/2014/main" val="450902691"/>
                    </a:ext>
                  </a:extLst>
                </a:gridCol>
                <a:gridCol w="2265819">
                  <a:extLst>
                    <a:ext uri="{9D8B030D-6E8A-4147-A177-3AD203B41FA5}">
                      <a16:colId xmlns:a16="http://schemas.microsoft.com/office/drawing/2014/main" val="3772115082"/>
                    </a:ext>
                  </a:extLst>
                </a:gridCol>
                <a:gridCol w="5418980">
                  <a:extLst>
                    <a:ext uri="{9D8B030D-6E8A-4147-A177-3AD203B41FA5}">
                      <a16:colId xmlns:a16="http://schemas.microsoft.com/office/drawing/2014/main" val="1152237499"/>
                    </a:ext>
                  </a:extLst>
                </a:gridCol>
              </a:tblGrid>
              <a:tr h="62144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Harmless idea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Harmful idea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Myth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7228663"/>
                  </a:ext>
                </a:extLst>
              </a:tr>
              <a:tr h="62144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Education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Addiction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Only uneducated people suffer from addiction.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9115131"/>
                  </a:ext>
                </a:extLst>
              </a:tr>
              <a:tr h="62144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Economic class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Entitlement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Being rich makes you immune to some laws.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7604236"/>
                  </a:ext>
                </a:extLst>
              </a:tr>
              <a:tr h="62144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 productivity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become less productive as you age.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1346267"/>
                  </a:ext>
                </a:extLst>
              </a:tr>
              <a:tr h="62144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Loneliness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get lonelier as you grow older.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49329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027F2A7-0009-4E91-8F5A-CEC9E0DEC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5FE36-D873-4F90-B9E0-83493786D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C2899-7016-4FBA-B084-0F6FA0FC5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56782ED-138C-4DE6-9994-CD15235CD39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E4700D-FE1E-4961-8AA3-5C755F0EF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21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forming myths, a harmless idea gets associated with a harmful one.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examples of myths that may persist and cause harm: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A68B89-1C7F-4D95-AA82-2C5E293CFE64}"/>
              </a:ext>
            </a:extLst>
          </p:cNvPr>
          <p:cNvGraphicFramePr>
            <a:graphicFrameLocks noGrp="1"/>
          </p:cNvGraphicFramePr>
          <p:nvPr/>
        </p:nvGraphicFramePr>
        <p:xfrm>
          <a:off x="962526" y="2884503"/>
          <a:ext cx="9962649" cy="303143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268558">
                  <a:extLst>
                    <a:ext uri="{9D8B030D-6E8A-4147-A177-3AD203B41FA5}">
                      <a16:colId xmlns:a16="http://schemas.microsoft.com/office/drawing/2014/main" val="450902691"/>
                    </a:ext>
                  </a:extLst>
                </a:gridCol>
                <a:gridCol w="2268558">
                  <a:extLst>
                    <a:ext uri="{9D8B030D-6E8A-4147-A177-3AD203B41FA5}">
                      <a16:colId xmlns:a16="http://schemas.microsoft.com/office/drawing/2014/main" val="3772115082"/>
                    </a:ext>
                  </a:extLst>
                </a:gridCol>
                <a:gridCol w="5425533">
                  <a:extLst>
                    <a:ext uri="{9D8B030D-6E8A-4147-A177-3AD203B41FA5}">
                      <a16:colId xmlns:a16="http://schemas.microsoft.com/office/drawing/2014/main" val="1152237499"/>
                    </a:ext>
                  </a:extLst>
                </a:gridCol>
              </a:tblGrid>
              <a:tr h="652781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Harmless idea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Harmful idea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Myth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7228663"/>
                  </a:ext>
                </a:extLst>
              </a:tr>
              <a:tr h="75943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Helplessness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Persons with disabilities need help all the time.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2461667"/>
                  </a:ext>
                </a:extLst>
              </a:tr>
              <a:tr h="661550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 productivity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Persons with disabilities are not productive.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867308"/>
                  </a:ext>
                </a:extLst>
              </a:tr>
              <a:tr h="95766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Liability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Discrimination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3525" marR="59690" indent="9525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are only liable for your actions if you commit intentional discrimination.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4092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027F2A7-0009-4E91-8F5A-CEC9E0DEC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D3386-1E2D-47E3-A53B-81457B673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25335-4D7E-4797-BF35-A628BF8A6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BCE9408-E5D0-4A46-BB4D-4C54BE53B5E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E52368-237C-45DB-9623-8F819D6DF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934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Stereotypes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general beliefs and attitudes towards a specific group of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beliefs and attitudes are usually too simplistic and sometimes offensive.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Stereotypes and myths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closely related and sometimes used interchangeably.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Stereotypes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usually associated with sex, gender and race.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2E53E-44D6-5204-0BE9-3FC1C2F1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4B416F-2DE3-499C-8604-0809685B1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40A8B-1A81-45E0-9301-F02AB3E69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008C294-2637-4EF2-96AA-F6DCAD7A283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E9B96-4C22-4A0A-9104-8E35A3632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7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work comes with a lot of considerations.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Foremost of these considerations are of legal and ethical in nature.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considerations help ensure the person’s safety and dignity.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learn these considerations first.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A33FE9-693C-4F90-B010-E0ADBD202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9FD307-161B-4E0A-94AC-8141C7DD1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22FCBF4-1190-4191-BE09-7DD5B838AF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92869-3D04-44A8-A276-EBEB562F5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065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stereotypes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races are more superior to others.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Childcare is only a woman's responsibility.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 are not and must never be emotional.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Jobs that need physical work are only for men.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Women lack rationality and are prone to influence.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 are wise. Their opinions are equal to the truth.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with disabilities prefer the company of other people with disabilities.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C60A0-3282-46B9-ADE9-97DD8933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95AA70-7741-4A57-BE0E-9B70A44BA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30CD02-6FF8-48A8-BBE8-B3FE65DE8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C78FD42-1D63-429A-9E50-23EAFEC2DFA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1A7250-B2AD-4130-B8BA-B9C0019B8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Stopping Discrimination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Discrimination is a persistent problem that everyone must stop from doing.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starts with the person and must extend to the community.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always avoid discrimination.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next two sections will help you with this.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C60A0-3282-46B9-ADE9-97DD8933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Content Placeholder 14">
            <a:extLst>
              <a:ext uri="{FF2B5EF4-FFF2-40B4-BE49-F238E27FC236}">
                <a16:creationId xmlns:a16="http://schemas.microsoft.com/office/drawing/2014/main" id="{BED2C2E7-E710-3532-2097-A50C8A5C718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b="215"/>
          <a:stretch/>
        </p:blipFill>
        <p:spPr bwMode="auto">
          <a:xfrm>
            <a:off x="6375401" y="1825625"/>
            <a:ext cx="5257798" cy="348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617B4F-4A4B-4BA9-B89B-DA54D7F63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9AA9C-5EF9-49E1-9FBC-F74D13774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6F9E99A-F04A-4517-90F6-91F563E5033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5AB6DC-01A8-4CB4-9EF4-101BF6E3E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52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1.2.1 Avoiding Imposition of Own Values and Attitudes on Others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vital that you have a high level of self-awareness which means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your personal values and attitudes.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Actions that can help you build up your self-awareness include: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your reactions.</a:t>
            </a:r>
          </a:p>
          <a:p>
            <a:pPr marL="447675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 and identify your reactions to words, situations, or events.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64141-C3D1-0DC1-3DC0-A319C1A29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EB24BC-3FAA-4061-802D-70BCD2940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46A64-1986-4CF5-A2DE-DF181ABA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72DE47F-C505-481E-A7BA-9B97871CE3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A835C-8309-4DA3-B2C6-A33DE3F38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45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0B8AC-B1EF-4F49-9A97-DFB03B1E0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r="12614"/>
          <a:stretch/>
        </p:blipFill>
        <p:spPr>
          <a:xfrm>
            <a:off x="4559300" y="0"/>
            <a:ext cx="76327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8A1326-0D14-4367-8DF3-72E4F220351A}"/>
              </a:ext>
            </a:extLst>
          </p:cNvPr>
          <p:cNvSpPr/>
          <p:nvPr/>
        </p:nvSpPr>
        <p:spPr>
          <a:xfrm>
            <a:off x="4229100" y="0"/>
            <a:ext cx="633730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Actions that can help you build up your self-awareness include: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2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your feelings.</a:t>
            </a:r>
          </a:p>
          <a:p>
            <a:pPr marL="447675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Feelings can be anger, joy, disgust, admiration or others.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3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your thoughts.</a:t>
            </a:r>
          </a:p>
          <a:p>
            <a:pPr marL="447675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  <a:tabLst>
                <a:tab pos="44767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the time to unpack these feelings and understand what they mean to you.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2957854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Self-awareness is the key to avoiding imposing your own values and attitudes onto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avoid putting pressure on others to think and behave the same way you do.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creates room for you to focus on supporting a person and gives them the space to express their own identity and preferences.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that case, you can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your duty of care.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E9121C-7232-AE56-1625-431CCE520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230FA7-2692-4A15-8D13-53541616B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6ABA4D-1DD7-4C09-B9AA-0FB3B038D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16F73F1-F615-43E8-A260-55AA3EFED80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5E83B4-56DB-4E5D-A244-D4F17F9D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486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1.2.2 Supporting the Person to Express Their Own Identity and Preferences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must be able to express their own identity and preference.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express is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any beliefs, values, norms, or actions without discrimination.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learn to respect the person’s identity and preference as  part of your duty of care.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role, the best way to support the person’s expression is to involve them in all processes.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4EA68-D43A-4B7B-9BF0-0388B1F38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96ECBF-0D60-4C8B-896D-F6E68CE35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803B6-50E8-477D-9114-FC697487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3A40BBE-D7A3-43C0-9887-B6039823CC7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D8C8E-43FE-4504-840C-06AB7E3DC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903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Decisions about their care or other services coming from them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Calling them by their preferred name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Asking permission before helping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to feedback about how they feel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choices for their meals and drinks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a flexible routine in your day-to-day support tasks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6AD6F-3FBB-41E5-B93E-C9640D68F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D9CBC-FBB2-45D9-A7C8-BAC87FAE0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3F7D3-BCA0-4917-AFD9-9F8D8D3DC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B2DA540-469F-42C5-94CF-6EA07351663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3CD148-E5DD-418C-88E0-8A9A08861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95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B221FF-7A1F-43C3-9D0B-73BBD872C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" r="21305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804607-E036-DA09-112A-CABAE434DC43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Decisions about their care or other services must come from them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information so that a person can make an informed decision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Involving the person in daily decisions like what outfit they will wear that day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Enabling the person to maintain contact with friends and the local community.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0216866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34388"/>
            <a:ext cx="5654675" cy="4589225"/>
          </a:xfrm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b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the Individual Needs, Stage of Life, Development and Strengths for Support Activities</a:t>
            </a:r>
            <a:endParaRPr lang="en-AU" sz="4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6726" y="1459910"/>
            <a:ext cx="5615274" cy="39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000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B221FF-7A1F-43C3-9D0B-73BBD872C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2" r="-6828"/>
          <a:stretch/>
        </p:blipFill>
        <p:spPr>
          <a:xfrm flipH="1"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B84B03-113F-50ED-4DA9-4399A089890E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supporting individuals, you can consider many factors, but you are also likely working with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Therefore,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a person-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approach that involves them from start to finish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Address the person’s needs, goals and preferences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42466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Legal and Ethical Considerations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Legal considerations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things that you must do or follow according to written laws.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Ethical considerations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what you do following human beliefs of right and wrong.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legal considerations come from ethical considerations.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Content Placeholder 14" descr="Scales of justice on blue background">
            <a:extLst>
              <a:ext uri="{FF2B5EF4-FFF2-40B4-BE49-F238E27FC236}">
                <a16:creationId xmlns:a16="http://schemas.microsoft.com/office/drawing/2014/main" id="{ADCA24EC-7372-628B-A7D4-EBC80387398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r="1302"/>
          <a:stretch/>
        </p:blipFill>
        <p:spPr bwMode="auto">
          <a:xfrm>
            <a:off x="6246808" y="1825625"/>
            <a:ext cx="5257800" cy="355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810C0-37BC-40C5-B308-BA0C2A00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D119A-EF5E-47A7-96A9-A39E61AEE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E2D3687-00D1-405C-BA79-417FB9648DF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F30800-FB61-4A63-8E3C-7130EC16C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28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doing so, you may consider the following factors: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4254CFD-261C-E974-6DD2-4EEC5A8F3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166191"/>
              </p:ext>
            </p:extLst>
          </p:nvPr>
        </p:nvGraphicFramePr>
        <p:xfrm>
          <a:off x="1063812" y="2393577"/>
          <a:ext cx="9861588" cy="3623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EDBBC66-4D71-408A-8BC6-2A5C26E57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B39BC-6119-47FD-B014-6942F60E4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A96A046-EBAB-443A-AB2D-F0285F3FA20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B866CA-9787-43A8-A775-A9D77BE8D9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46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Needs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refer to a person’s basic human needs to be safe, healthy and happy.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group these needs into the following groups: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DE39BC7-26D1-9869-9787-B19270AD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351970"/>
              </p:ext>
            </p:extLst>
          </p:nvPr>
        </p:nvGraphicFramePr>
        <p:xfrm>
          <a:off x="981675" y="3534032"/>
          <a:ext cx="9943500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3AEC77-9A55-4DBB-8073-6BD76B948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37156-5B52-4680-8861-160323FDC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CF2279-7CBB-4985-84CC-6CC9F77379B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8790B2-C95E-4658-B397-69F0ED4BA7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982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Stages of Life and Development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way of understanding a person is to know what stage of life they are in.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 stages can be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the following: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70BB9-FB94-4416-954F-D50F0A346773}"/>
              </a:ext>
            </a:extLst>
          </p:cNvPr>
          <p:cNvGraphicFramePr>
            <a:graphicFrameLocks noGrp="1"/>
          </p:cNvGraphicFramePr>
          <p:nvPr/>
        </p:nvGraphicFramePr>
        <p:xfrm>
          <a:off x="950494" y="3453064"/>
          <a:ext cx="9974679" cy="21240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906390">
                  <a:extLst>
                    <a:ext uri="{9D8B030D-6E8A-4147-A177-3AD203B41FA5}">
                      <a16:colId xmlns:a16="http://schemas.microsoft.com/office/drawing/2014/main" val="3634045158"/>
                    </a:ext>
                  </a:extLst>
                </a:gridCol>
                <a:gridCol w="6068289">
                  <a:extLst>
                    <a:ext uri="{9D8B030D-6E8A-4147-A177-3AD203B41FA5}">
                      <a16:colId xmlns:a16="http://schemas.microsoft.com/office/drawing/2014/main" val="79792874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271463" marR="64135" indent="158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Stage of Human Development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Description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308955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marL="176213" marR="64135" indent="4762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1755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Infancy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child is completely dependent on others during the first stage of life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62902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4D87506-ADE8-489F-BA51-63A8B292D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79424F-63F9-480F-A5B6-AF1217EB6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F433EC9-D2F5-4321-B54E-2672609B1E1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AAE479-23A5-4595-8034-D37328D7C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261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 stages can be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the following: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70BB9-FB94-4416-954F-D50F0A346773}"/>
              </a:ext>
            </a:extLst>
          </p:cNvPr>
          <p:cNvGraphicFramePr>
            <a:graphicFrameLocks noGrp="1"/>
          </p:cNvGraphicFramePr>
          <p:nvPr/>
        </p:nvGraphicFramePr>
        <p:xfrm>
          <a:off x="962527" y="2358193"/>
          <a:ext cx="9962648" cy="35640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901678">
                  <a:extLst>
                    <a:ext uri="{9D8B030D-6E8A-4147-A177-3AD203B41FA5}">
                      <a16:colId xmlns:a16="http://schemas.microsoft.com/office/drawing/2014/main" val="3634045158"/>
                    </a:ext>
                  </a:extLst>
                </a:gridCol>
                <a:gridCol w="6060970">
                  <a:extLst>
                    <a:ext uri="{9D8B030D-6E8A-4147-A177-3AD203B41FA5}">
                      <a16:colId xmlns:a16="http://schemas.microsoft.com/office/drawing/2014/main" val="79792874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271463" marR="64135" indent="158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Stage of Human Development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Description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308955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Early childhood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child’s growing self-control is expressed through climbing, touching, exploring etc. They develop a general desire to do things for themselves.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639950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354013" marR="64135" indent="-80963" algn="ctr" defTabSz="541338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School age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 school, the child begins to learn skills valued by society, and success or failure can have a lasting effect on their feelings of adequacy.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058022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1BE7A0E-8C35-4D4A-8812-D6FF5F316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0AEC1-EEB4-4A15-A616-46DDAAA9D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B88C2C-56C7-4531-8958-5FE4759D35D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6AC448-F4D0-40B9-8B0A-6B96FE31D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619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 stages can be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the following: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70BB9-FB94-4416-954F-D50F0A346773}"/>
              </a:ext>
            </a:extLst>
          </p:cNvPr>
          <p:cNvGraphicFramePr>
            <a:graphicFrameLocks noGrp="1"/>
          </p:cNvGraphicFramePr>
          <p:nvPr/>
        </p:nvGraphicFramePr>
        <p:xfrm>
          <a:off x="962527" y="2314733"/>
          <a:ext cx="9962648" cy="344128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898231">
                  <a:extLst>
                    <a:ext uri="{9D8B030D-6E8A-4147-A177-3AD203B41FA5}">
                      <a16:colId xmlns:a16="http://schemas.microsoft.com/office/drawing/2014/main" val="3634045158"/>
                    </a:ext>
                  </a:extLst>
                </a:gridCol>
                <a:gridCol w="6064417">
                  <a:extLst>
                    <a:ext uri="{9D8B030D-6E8A-4147-A177-3AD203B41FA5}">
                      <a16:colId xmlns:a16="http://schemas.microsoft.com/office/drawing/2014/main" val="797928743"/>
                    </a:ext>
                  </a:extLst>
                </a:gridCol>
              </a:tblGrid>
              <a:tr h="741288">
                <a:tc>
                  <a:txBody>
                    <a:bodyPr/>
                    <a:lstStyle/>
                    <a:p>
                      <a:pPr marL="0" marR="64135" indent="158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Stage of Human Development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Description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308955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265113" marR="64135" indent="793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Adolescence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Mental and physical maturation brings with it new feelings, a new body and new attitudes.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75785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265113" marR="64135" indent="793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Adulthood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strives to create or nurture things that will outlast them, generally through parenting or contributing positive changes that benefit other people.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50165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B90C20E-F07A-4DB3-B122-9A871BC90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732D8-149D-47FA-A9CB-185C82C1F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66BD55F-7534-4CCE-B00F-637F4DC4BEB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508C43-70B4-4760-B521-B8B0B2233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834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 stages can be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the following: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70BB9-FB94-4416-954F-D50F0A346773}"/>
              </a:ext>
            </a:extLst>
          </p:cNvPr>
          <p:cNvGraphicFramePr>
            <a:graphicFrameLocks noGrp="1"/>
          </p:cNvGraphicFramePr>
          <p:nvPr/>
        </p:nvGraphicFramePr>
        <p:xfrm>
          <a:off x="962527" y="2338797"/>
          <a:ext cx="9962648" cy="21960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898231">
                  <a:extLst>
                    <a:ext uri="{9D8B030D-6E8A-4147-A177-3AD203B41FA5}">
                      <a16:colId xmlns:a16="http://schemas.microsoft.com/office/drawing/2014/main" val="3634045158"/>
                    </a:ext>
                  </a:extLst>
                </a:gridCol>
                <a:gridCol w="6064417">
                  <a:extLst>
                    <a:ext uri="{9D8B030D-6E8A-4147-A177-3AD203B41FA5}">
                      <a16:colId xmlns:a16="http://schemas.microsoft.com/office/drawing/2014/main" val="797928743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marL="0" marR="64135" indent="158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Stage of Human Development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Description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308955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marL="265113" marR="64135" indent="793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Maturity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reflects on the life they have lived and either acquire a sense of fulfilment from a life well-lived or a sense of regret over a life misspent.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98811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4545FBB-DE5A-493D-AD10-284A23DD9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7E07F6-C2C4-488D-82F0-6484C2BE3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CD43510-F68E-4974-8342-6D83D1FE5FF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83B71-242E-4116-BAD7-741EF3D4E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166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stage of life brings different experiences, needs and goals to a person.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 also occurs in many aspects including: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human body grows, matures, then declines as it ages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Intellectual, emotional and social capabilities generally mature with age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lose the need to meet their sexual tendencies as they age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people take part in more spiritual activities as they reach older age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move to different places with different cultures in their lifetime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732E58-31A7-4642-9929-D35476C52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E0413-3024-4C66-81BF-5428DDDEA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9C6023E-02CA-4676-8CDF-D5944235838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96DC1-95A6-4CC4-8B6F-53E0705DF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89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of the following information that may change or develop as a person ages while you work with them: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E7C84-2DBB-4969-82F4-58F280F72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02428"/>
              </p:ext>
            </p:extLst>
          </p:nvPr>
        </p:nvGraphicFramePr>
        <p:xfrm>
          <a:off x="985521" y="2753359"/>
          <a:ext cx="9939654" cy="3423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EF4A146-1B6F-477E-B93E-2B859ED5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800B6-A8E3-45EE-AAC8-522BA8B01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A430D16-876D-4FDD-904E-1C8372433B0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61E4CA-8EB1-4FE1-9123-D787F0F95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139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of the following information that may change or develop as a person ages while you work with them: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E7C84-2DBB-4969-82F4-58F280F72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685315"/>
              </p:ext>
            </p:extLst>
          </p:nvPr>
        </p:nvGraphicFramePr>
        <p:xfrm>
          <a:off x="955041" y="2753359"/>
          <a:ext cx="9970134" cy="3423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A6E495E-2C54-4BAE-A6F0-E0E7AB1B0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A8B568-0EBE-4F7E-99A4-7F359EBC0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86808A4-B061-4D16-8775-A68279B6CAA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E102BA-BEF7-4B7E-B765-DC4971E303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512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respect the person’s privacy and uphold confidentiality at all times.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Stick with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when handling a person’s information.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7E3575D3-C043-47F6-9107-E76EABB8F3D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" b="2106"/>
          <a:stretch/>
        </p:blipFill>
        <p:spPr bwMode="auto">
          <a:xfrm>
            <a:off x="6096000" y="1825625"/>
            <a:ext cx="5257799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AB4F8C-EE51-4C50-B93B-868BC819F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3AA32-F5A1-47C4-A0D1-0EE6F9D7A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E630F1B-3238-4B76-9690-DB45F8F103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CFB7AB-AE58-4193-85F0-7546175C9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Props1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46F163-49B7-43BE-B825-3450DE186F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sharepoint/v3"/>
    <ds:schemaRef ds:uri="http://schemas.microsoft.com/office/infopath/2007/PartnerControls"/>
    <ds:schemaRef ds:uri="9070b689-7605-479f-8804-a59ee445c744"/>
    <ds:schemaRef ds:uri="6cecd733-34d5-425b-8041-9161b6f347cb"/>
    <ds:schemaRef ds:uri="http://schemas.microsoft.com/office/2006/metadata/properties"/>
    <ds:schemaRef ds:uri="4dad8055-0b31-433a-8243-67070a30e3dd"/>
    <ds:schemaRef ds:uri="29a6e72c-4bd6-4753-a151-c4743ef85a8a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4019</TotalTime>
  <Words>7415</Words>
  <Application>Microsoft Office PowerPoint</Application>
  <PresentationFormat>Widescreen</PresentationFormat>
  <Paragraphs>861</Paragraphs>
  <Slides>146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146</vt:i4>
      </vt:variant>
    </vt:vector>
  </HeadingPairs>
  <TitlesOfParts>
    <vt:vector size="154" baseType="lpstr">
      <vt:lpstr>Arial</vt:lpstr>
      <vt:lpstr>Bauhaus Md BT</vt:lpstr>
      <vt:lpstr>Calibri</vt:lpstr>
      <vt:lpstr>Calibri Light</vt:lpstr>
      <vt:lpstr>Courier New</vt:lpstr>
      <vt:lpstr>Wingdings</vt:lpstr>
      <vt:lpstr>Office Theme</vt:lpstr>
      <vt:lpstr>1_Office Theme</vt:lpstr>
      <vt:lpstr>PowerPoint Presentation</vt:lpstr>
      <vt:lpstr>About this Unit of Competency</vt:lpstr>
      <vt:lpstr>PowerPoint Presentation</vt:lpstr>
      <vt:lpstr>Presentation Objectives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Recognise And Support Individual Differences</vt:lpstr>
      <vt:lpstr>PowerPoint Presentation</vt:lpstr>
      <vt:lpstr>PowerPoint Presentation</vt:lpstr>
      <vt:lpstr>PowerPoint Presentation</vt:lpstr>
      <vt:lpstr>1.1 Recognise and Respect the Person’s Social, Cultural and Spiritual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1.1.1 Recognising Social, Cultural and Spiritual Differences</vt:lpstr>
      <vt:lpstr>PowerPoint Presentation</vt:lpstr>
      <vt:lpstr>PowerPoint Presentation</vt:lpstr>
      <vt:lpstr>PowerPoint Presentation</vt:lpstr>
      <vt:lpstr>PowerPoint Presentation</vt:lpstr>
      <vt:lpstr>1.1.2 Respecting Social, Cultural and Spiritual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 Avoid Imposing Views and Support the Person’s Expression of Identity and Preferences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1.2.1 Avoiding Imposition of Own Values and Attitudes on Others</vt:lpstr>
      <vt:lpstr>PowerPoint Presentation</vt:lpstr>
      <vt:lpstr>PowerPoint Presentation</vt:lpstr>
      <vt:lpstr>1.2.2 Supporting the Person to Express Their Own Identity and Preferences</vt:lpstr>
      <vt:lpstr>PowerPoint Presentation</vt:lpstr>
      <vt:lpstr>PowerPoint Presentation</vt:lpstr>
      <vt:lpstr>1.3 Consider the Individual Needs, Stage of Life, Development and Strengths for Support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1.4 Recognise, Respect and Accommodate the Expression of Identity and Sexuality According to Maturity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1.5 Promote and Facilitate Participation in Activities That Reflect the Person’s Individual Needs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795</cp:revision>
  <dcterms:created xsi:type="dcterms:W3CDTF">2020-09-30T05:05:23Z</dcterms:created>
  <dcterms:modified xsi:type="dcterms:W3CDTF">2023-12-12T05:31:28Z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2022-12-22T01:20:26Z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8b21cb04-6770-43b4-b4a8-770d7def1477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95037100.0000000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